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2"/>
  </p:notesMasterIdLst>
  <p:sldIdLst>
    <p:sldId id="358" r:id="rId5"/>
    <p:sldId id="359" r:id="rId6"/>
    <p:sldId id="303" r:id="rId7"/>
    <p:sldId id="302" r:id="rId8"/>
    <p:sldId id="320" r:id="rId9"/>
    <p:sldId id="379" r:id="rId10"/>
    <p:sldId id="373" r:id="rId11"/>
    <p:sldId id="363" r:id="rId12"/>
    <p:sldId id="328" r:id="rId13"/>
    <p:sldId id="330" r:id="rId14"/>
    <p:sldId id="342" r:id="rId15"/>
    <p:sldId id="324" r:id="rId16"/>
    <p:sldId id="364" r:id="rId17"/>
    <p:sldId id="382" r:id="rId18"/>
    <p:sldId id="384" r:id="rId19"/>
    <p:sldId id="385" r:id="rId20"/>
    <p:sldId id="381" r:id="rId21"/>
  </p:sldIdLst>
  <p:sldSz cx="12192000" cy="6858000"/>
  <p:notesSz cx="6858000" cy="9296400"/>
  <p:embeddedFontLst>
    <p:embeddedFont>
      <p:font typeface="Calibri" panose="020F0502020204030204" pitchFamily="34" charset="0"/>
      <p:regular r:id="rId23"/>
      <p:bold r:id="rId24"/>
      <p:italic r:id="rId25"/>
      <p:boldItalic r:id="rId26"/>
    </p:embeddedFont>
    <p:embeddedFont>
      <p:font typeface="DIN Condensed" panose="020B0606040000020204" pitchFamily="34" charset="0"/>
      <p:regular r:id="rId27"/>
      <p:bold r:id="rId28"/>
    </p:embeddedFont>
    <p:embeddedFont>
      <p:font typeface="Montserrat Light" panose="00000400000000000000" pitchFamily="2" charset="0"/>
      <p:regular r:id="rId29"/>
      <p: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th Hurford" initials="BH" lastIdx="1" clrIdx="0">
    <p:extLst>
      <p:ext uri="{19B8F6BF-5375-455C-9EA6-DF929625EA0E}">
        <p15:presenceInfo xmlns:p15="http://schemas.microsoft.com/office/powerpoint/2012/main" userId="S::bhurford@urbansystems.ca::e5b60c8b-6cde-4bff-8d27-9580996fb6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5A3AD"/>
    <a:srgbClr val="E1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357" autoAdjust="0"/>
  </p:normalViewPr>
  <p:slideViewPr>
    <p:cSldViewPr snapToGrid="0">
      <p:cViewPr varScale="1">
        <p:scale>
          <a:sx n="106" d="100"/>
          <a:sy n="106" d="100"/>
        </p:scale>
        <p:origin x="654" y="114"/>
      </p:cViewPr>
      <p:guideLst/>
    </p:cSldViewPr>
  </p:slideViewPr>
  <p:outlineViewPr>
    <p:cViewPr>
      <p:scale>
        <a:sx n="33" d="100"/>
        <a:sy n="33" d="100"/>
      </p:scale>
      <p:origin x="0" y="-129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961EF69F-8644-4247-BFA7-C60B53D6468B}" type="datetimeFigureOut">
              <a:rPr lang="en-CA" smtClean="0"/>
              <a:t>2021-05-12</a:t>
            </a:fld>
            <a:endParaRPr lang="en-CA"/>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AE0B58D7-03A0-4F0E-A622-2DFF7A81B998}" type="slidenum">
              <a:rPr lang="en-CA" smtClean="0"/>
              <a:t>‹#›</a:t>
            </a:fld>
            <a:endParaRPr lang="en-CA"/>
          </a:p>
        </p:txBody>
      </p:sp>
    </p:spTree>
    <p:extLst>
      <p:ext uri="{BB962C8B-B14F-4D97-AF65-F5344CB8AC3E}">
        <p14:creationId xmlns:p14="http://schemas.microsoft.com/office/powerpoint/2010/main" val="1480783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CA" sz="900" dirty="0">
                <a:latin typeface="+mn-lt"/>
              </a:rPr>
              <a:t>There are a few security features we are using today, one of which is to lock the meeting so uninvited guests are not able to pop in and interrupt. That also means if you leave the meeting, you will not be able to get back in. </a:t>
            </a:r>
          </a:p>
          <a:p>
            <a:pPr marL="181240" indent="-181240">
              <a:buFont typeface="Arial" panose="020B0604020202020204" pitchFamily="34" charset="0"/>
              <a:buChar char="•"/>
            </a:pPr>
            <a:r>
              <a:rPr lang="en-US" sz="900" dirty="0">
                <a:latin typeface="+mn-lt"/>
              </a:rPr>
              <a:t>Pictured here is another snapshot of the participants view in Zoom. The video and audio settings are on your left if you are using a computer – the order can be reversed if you are using a mobile device. We invite you to keep your video on for the session. However if you are experiencing connection problems, turning your video off can sometimes help. </a:t>
            </a:r>
          </a:p>
          <a:p>
            <a:pPr marL="181240" indent="-181240">
              <a:buFont typeface="Arial" panose="020B0604020202020204" pitchFamily="34" charset="0"/>
              <a:buChar char="•"/>
            </a:pPr>
            <a:r>
              <a:rPr lang="en-CA" sz="900" dirty="0">
                <a:latin typeface="+mn-lt"/>
              </a:rPr>
              <a:t>We will be muting your microphones throughout much of the session to eliminate any background noise. We ask that if you would like to speak to the entire group, you “raise your hand” (which we will cover in a second) and one of your hosts will unmute your microphone when there is an opportunity to do so. </a:t>
            </a:r>
          </a:p>
          <a:p>
            <a:pPr marL="181240" indent="-181240">
              <a:buFont typeface="Arial" panose="020B0604020202020204" pitchFamily="34" charset="0"/>
              <a:buChar char="•"/>
            </a:pPr>
            <a:r>
              <a:rPr lang="en-CA" sz="900" dirty="0">
                <a:latin typeface="+mn-lt"/>
              </a:rPr>
              <a:t>So how do you raise your hand? You will also notice there is a Participants button on the menu ribbon at the bottom. When you click on that you see a little blue hand – you will also see that you can provide a yes/no answer, and other feedback as we go. Let’s try out the raise hand feature – if you have found that feature, can you please click on it now to raise your hand. **assume they do**. That’s great. It looks like everyone has found that.  To lower your hand you simply click that button again. Please go ahead and do that now. </a:t>
            </a:r>
          </a:p>
          <a:p>
            <a:pPr marL="181240" indent="-181240">
              <a:buFont typeface="Arial" panose="020B0604020202020204" pitchFamily="34" charset="0"/>
              <a:buChar char="•"/>
            </a:pPr>
            <a:r>
              <a:rPr lang="en-CA" sz="900" dirty="0">
                <a:latin typeface="+mn-lt"/>
              </a:rPr>
              <a:t>Next to the participants feature is the Chat function. If you have comments or questions during the session, and you haven’t had a chance to verbally offer them, you can type them into the Chat feature. </a:t>
            </a:r>
            <a:r>
              <a:rPr lang="en-US" sz="900" dirty="0">
                <a:latin typeface="+mn-lt"/>
              </a:rPr>
              <a:t>Some of questions may be answered in the chat by our co-hosts but more technical questions will be referred to our presenters to answer directly. We will have designated times throughout the session when you will have opportunity to ask questions – but feel free to include them in the chat as we go. The chat will be saved at the end of the session.   </a:t>
            </a:r>
          </a:p>
          <a:p>
            <a:pPr marL="181240" indent="-181240">
              <a:buFont typeface="Arial" panose="020B0604020202020204" pitchFamily="34" charset="0"/>
              <a:buChar char="•"/>
            </a:pPr>
            <a:r>
              <a:rPr lang="en-CA" sz="900" dirty="0">
                <a:latin typeface="+mn-lt"/>
              </a:rPr>
              <a:t>We will do our best to answer all your questions. However if time doesn’t allow us to get to them all, we will make sure you get an answer following the session. </a:t>
            </a:r>
          </a:p>
          <a:p>
            <a:pPr marL="181240" indent="-181240">
              <a:buFont typeface="Arial" panose="020B0604020202020204" pitchFamily="34" charset="0"/>
              <a:buChar char="•"/>
            </a:pPr>
            <a:r>
              <a:rPr lang="en-CA" sz="900" dirty="0">
                <a:latin typeface="+mn-lt"/>
              </a:rPr>
              <a:t>Just to be sure that everyone has found the Chat feature -- lets have everyone type in *ice breaker question*. </a:t>
            </a:r>
            <a:br>
              <a:rPr lang="en-CA" sz="1300" dirty="0"/>
            </a:br>
            <a:endParaRPr lang="en-CA" sz="1300" dirty="0"/>
          </a:p>
          <a:p>
            <a:pPr lvl="0"/>
            <a:endParaRPr lang="en-CA" dirty="0"/>
          </a:p>
        </p:txBody>
      </p:sp>
      <p:sp>
        <p:nvSpPr>
          <p:cNvPr id="4" name="Slide Number Placeholder 3"/>
          <p:cNvSpPr>
            <a:spLocks noGrp="1"/>
          </p:cNvSpPr>
          <p:nvPr>
            <p:ph type="sldNum" sz="quarter" idx="5"/>
          </p:nvPr>
        </p:nvSpPr>
        <p:spPr/>
        <p:txBody>
          <a:bodyPr/>
          <a:lstStyle/>
          <a:p>
            <a:fld id="{4555A67E-75E0-45A9-822D-74244D4ABA0A}" type="slidenum">
              <a:rPr lang="en-CA" smtClean="0"/>
              <a:t>3</a:t>
            </a:fld>
            <a:endParaRPr lang="en-CA"/>
          </a:p>
        </p:txBody>
      </p:sp>
    </p:spTree>
    <p:extLst>
      <p:ext uri="{BB962C8B-B14F-4D97-AF65-F5344CB8AC3E}">
        <p14:creationId xmlns:p14="http://schemas.microsoft.com/office/powerpoint/2010/main" val="4230286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buFont typeface="Arial" panose="020B0604020202020204" pitchFamily="34" charset="0"/>
              <a:buChar char="•"/>
              <a:defRPr/>
            </a:pPr>
            <a:r>
              <a:rPr lang="en-CA" sz="1000" dirty="0">
                <a:latin typeface="+mn-lt"/>
              </a:rPr>
              <a:t>Before we begin with the presentation, we’d like to take a moment to make sure that everyone is comfortable using the Zoom dashboard. </a:t>
            </a:r>
            <a:endParaRPr lang="en-US" sz="1000" dirty="0">
              <a:latin typeface="+mn-lt"/>
            </a:endParaRPr>
          </a:p>
          <a:p>
            <a:pPr marL="181240" indent="-181240">
              <a:buFont typeface="Arial" panose="020B0604020202020204" pitchFamily="34" charset="0"/>
              <a:buChar char="•"/>
            </a:pPr>
            <a:r>
              <a:rPr lang="en-US" sz="1000" dirty="0">
                <a:latin typeface="+mn-lt"/>
              </a:rPr>
              <a:t>We would like to ask everyone to re-name themselves to include only your first name in the zoom platform.</a:t>
            </a:r>
          </a:p>
          <a:p>
            <a:pPr marL="181240" indent="-181240">
              <a:buFont typeface="Arial" panose="020B0604020202020204" pitchFamily="34" charset="0"/>
              <a:buChar char="•"/>
            </a:pPr>
            <a:r>
              <a:rPr lang="en-US" sz="1000" dirty="0">
                <a:latin typeface="+mn-lt"/>
              </a:rPr>
              <a:t>This is done by clicking on your participants button, and then on your own name. You will then click the “rename” option under the “more” tab. </a:t>
            </a:r>
          </a:p>
          <a:p>
            <a:pPr marL="181240" indent="-181240">
              <a:buFont typeface="Arial" panose="020B0604020202020204" pitchFamily="34" charset="0"/>
              <a:buChar char="•"/>
            </a:pPr>
            <a:r>
              <a:rPr lang="en-US" sz="1000" dirty="0">
                <a:latin typeface="+mn-lt"/>
              </a:rPr>
              <a:t>This will bring up a window where you can edit the name that will appear on your video screen. </a:t>
            </a:r>
            <a:endParaRPr lang="en-CA" sz="1000" dirty="0">
              <a:latin typeface="+mn-lt"/>
            </a:endParaRPr>
          </a:p>
        </p:txBody>
      </p:sp>
      <p:sp>
        <p:nvSpPr>
          <p:cNvPr id="4" name="Slide Number Placeholder 3"/>
          <p:cNvSpPr>
            <a:spLocks noGrp="1"/>
          </p:cNvSpPr>
          <p:nvPr>
            <p:ph type="sldNum" sz="quarter" idx="5"/>
          </p:nvPr>
        </p:nvSpPr>
        <p:spPr/>
        <p:txBody>
          <a:bodyPr/>
          <a:lstStyle/>
          <a:p>
            <a:fld id="{4555A67E-75E0-45A9-822D-74244D4ABA0A}" type="slidenum">
              <a:rPr lang="en-CA" smtClean="0"/>
              <a:t>4</a:t>
            </a:fld>
            <a:endParaRPr lang="en-CA"/>
          </a:p>
        </p:txBody>
      </p:sp>
    </p:spTree>
    <p:extLst>
      <p:ext uri="{BB962C8B-B14F-4D97-AF65-F5344CB8AC3E}">
        <p14:creationId xmlns:p14="http://schemas.microsoft.com/office/powerpoint/2010/main" val="20495808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8" name="Picture 17" descr="A picture containing red, woman, man, standing&#10;&#10;Description automatically generated">
            <a:extLst>
              <a:ext uri="{FF2B5EF4-FFF2-40B4-BE49-F238E27FC236}">
                <a16:creationId xmlns:a16="http://schemas.microsoft.com/office/drawing/2014/main" id="{940136E3-2E60-440A-927C-D77AD06E9D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421476" y="-7215"/>
            <a:ext cx="10770524" cy="6865215"/>
          </a:xfrm>
          <a:prstGeom prst="rect">
            <a:avLst/>
          </a:prstGeom>
        </p:spPr>
      </p:pic>
      <p:pic>
        <p:nvPicPr>
          <p:cNvPr id="10" name="Picture 9" descr="A close up of a logo&#10;&#10;Description automatically generated">
            <a:extLst>
              <a:ext uri="{FF2B5EF4-FFF2-40B4-BE49-F238E27FC236}">
                <a16:creationId xmlns:a16="http://schemas.microsoft.com/office/drawing/2014/main" id="{1F00F213-F84B-4EED-9CB2-ABEE383448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11184" y="4969975"/>
            <a:ext cx="1267879" cy="475899"/>
          </a:xfrm>
          <a:prstGeom prst="rect">
            <a:avLst/>
          </a:prstGeom>
        </p:spPr>
      </p:pic>
      <p:cxnSp>
        <p:nvCxnSpPr>
          <p:cNvPr id="14" name="Straight Connector 13">
            <a:extLst>
              <a:ext uri="{FF2B5EF4-FFF2-40B4-BE49-F238E27FC236}">
                <a16:creationId xmlns:a16="http://schemas.microsoft.com/office/drawing/2014/main" id="{5EEA6DC0-28B8-4EC9-9948-DE16ECE80642}"/>
              </a:ext>
            </a:extLst>
          </p:cNvPr>
          <p:cNvCxnSpPr/>
          <p:nvPr userDrawn="1"/>
        </p:nvCxnSpPr>
        <p:spPr>
          <a:xfrm>
            <a:off x="2211184" y="4496148"/>
            <a:ext cx="359941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3387268-7721-4D31-9C31-EC3F236EC33C}"/>
              </a:ext>
            </a:extLst>
          </p:cNvPr>
          <p:cNvSpPr>
            <a:spLocks noGrp="1"/>
          </p:cNvSpPr>
          <p:nvPr>
            <p:ph type="ctrTitle" hasCustomPrompt="1"/>
          </p:nvPr>
        </p:nvSpPr>
        <p:spPr>
          <a:xfrm>
            <a:off x="2044930" y="722171"/>
            <a:ext cx="8623070" cy="1888025"/>
          </a:xfrm>
        </p:spPr>
        <p:txBody>
          <a:bodyPr anchor="b">
            <a:noAutofit/>
          </a:bodyPr>
          <a:lstStyle>
            <a:lvl1pPr algn="l">
              <a:defRPr sz="6000" cap="all" baseline="0">
                <a:solidFill>
                  <a:schemeClr val="bg1"/>
                </a:solidFill>
              </a:defRPr>
            </a:lvl1pPr>
          </a:lstStyle>
          <a:p>
            <a:r>
              <a:rPr lang="en-US" dirty="0"/>
              <a:t>CLICK TO EDIT MASTER TITLE STYLE</a:t>
            </a:r>
            <a:endParaRPr lang="en-CA" dirty="0"/>
          </a:p>
        </p:txBody>
      </p:sp>
      <p:sp>
        <p:nvSpPr>
          <p:cNvPr id="21" name="Text Placeholder 20">
            <a:extLst>
              <a:ext uri="{FF2B5EF4-FFF2-40B4-BE49-F238E27FC236}">
                <a16:creationId xmlns:a16="http://schemas.microsoft.com/office/drawing/2014/main" id="{2205046D-17FC-4146-ACB4-F2FD61C9B068}"/>
              </a:ext>
            </a:extLst>
          </p:cNvPr>
          <p:cNvSpPr>
            <a:spLocks noGrp="1"/>
          </p:cNvSpPr>
          <p:nvPr>
            <p:ph type="body" sz="quarter" idx="10" hasCustomPrompt="1"/>
          </p:nvPr>
        </p:nvSpPr>
        <p:spPr>
          <a:xfrm>
            <a:off x="520635" y="479686"/>
            <a:ext cx="442913" cy="6156325"/>
          </a:xfrm>
        </p:spPr>
        <p:txBody>
          <a:bodyPr vert="vert270"/>
          <a:lstStyle>
            <a:lvl1pPr marL="0" indent="0" algn="l" defTabSz="914400" rtl="0" eaLnBrk="1" latinLnBrk="0" hangingPunct="1">
              <a:lnSpc>
                <a:spcPct val="90000"/>
              </a:lnSpc>
              <a:spcBef>
                <a:spcPts val="1000"/>
              </a:spcBef>
              <a:buFont typeface="Arial" panose="020B0604020202020204" pitchFamily="34" charset="0"/>
              <a:buNone/>
              <a:defRPr lang="en-US" sz="1800" kern="1200" cap="all" spc="100" baseline="0" dirty="0" smtClean="0">
                <a:solidFill>
                  <a:schemeClr val="accent3"/>
                </a:solidFill>
                <a:latin typeface="+mn-lt"/>
                <a:ea typeface="+mn-ea"/>
                <a:cs typeface="+mn-cs"/>
              </a:defRPr>
            </a:lvl1pPr>
            <a:lvl2pPr marL="0" indent="0" algn="l" defTabSz="914400" rtl="0" eaLnBrk="1" latinLnBrk="0" hangingPunct="1">
              <a:lnSpc>
                <a:spcPct val="90000"/>
              </a:lnSpc>
              <a:spcBef>
                <a:spcPts val="1000"/>
              </a:spcBef>
              <a:buFont typeface="Arial" panose="020B0604020202020204" pitchFamily="34" charset="0"/>
              <a:buNone/>
              <a:defRPr lang="en-US" sz="1800" kern="1200" spc="100" baseline="0" dirty="0" smtClean="0">
                <a:solidFill>
                  <a:schemeClr val="accent3"/>
                </a:solidFill>
                <a:latin typeface="+mn-lt"/>
                <a:ea typeface="+mn-ea"/>
                <a:cs typeface="+mn-cs"/>
              </a:defRPr>
            </a:lvl2pPr>
            <a:lvl3pPr marL="0" indent="0" algn="l" defTabSz="914400" rtl="0" eaLnBrk="1" latinLnBrk="0" hangingPunct="1">
              <a:lnSpc>
                <a:spcPct val="90000"/>
              </a:lnSpc>
              <a:spcBef>
                <a:spcPts val="1000"/>
              </a:spcBef>
              <a:buFont typeface="Arial" panose="020B0604020202020204" pitchFamily="34" charset="0"/>
              <a:buNone/>
              <a:defRPr lang="en-US" sz="1800" kern="1200" spc="100" baseline="0" dirty="0" smtClean="0">
                <a:solidFill>
                  <a:schemeClr val="accent3"/>
                </a:solidFill>
                <a:latin typeface="+mn-lt"/>
                <a:ea typeface="+mn-ea"/>
                <a:cs typeface="+mn-cs"/>
              </a:defRPr>
            </a:lvl3pPr>
            <a:lvl4pPr marL="0" indent="0" algn="l" defTabSz="914400" rtl="0" eaLnBrk="1" latinLnBrk="0" hangingPunct="1">
              <a:lnSpc>
                <a:spcPct val="90000"/>
              </a:lnSpc>
              <a:spcBef>
                <a:spcPts val="1000"/>
              </a:spcBef>
              <a:buFont typeface="Arial" panose="020B0604020202020204" pitchFamily="34" charset="0"/>
              <a:buNone/>
              <a:defRPr lang="en-US" sz="1800" kern="1200" spc="100" baseline="0" dirty="0" smtClean="0">
                <a:solidFill>
                  <a:schemeClr val="accent3"/>
                </a:solidFill>
                <a:latin typeface="+mn-lt"/>
                <a:ea typeface="+mn-ea"/>
                <a:cs typeface="+mn-cs"/>
              </a:defRPr>
            </a:lvl4pPr>
            <a:lvl5pPr marL="0" indent="0" algn="l" defTabSz="914400" rtl="0" eaLnBrk="1" latinLnBrk="0" hangingPunct="1">
              <a:lnSpc>
                <a:spcPct val="90000"/>
              </a:lnSpc>
              <a:spcBef>
                <a:spcPts val="1000"/>
              </a:spcBef>
              <a:buFont typeface="Arial" panose="020B0604020202020204" pitchFamily="34" charset="0"/>
              <a:buNone/>
              <a:defRPr lang="en-CA" sz="1800" kern="1200" spc="100" baseline="0" dirty="0">
                <a:solidFill>
                  <a:schemeClr val="accent3"/>
                </a:solidFill>
                <a:latin typeface="+mn-lt"/>
                <a:ea typeface="+mn-ea"/>
                <a:cs typeface="+mn-cs"/>
              </a:defRPr>
            </a:lvl5pPr>
          </a:lstStyle>
          <a:p>
            <a:pPr lvl="0"/>
            <a:r>
              <a:rPr lang="en-US" dirty="0"/>
              <a:t>CLICK TO EDIT MASTER TEXT STYLES</a:t>
            </a:r>
          </a:p>
          <a:p>
            <a:pPr lvl="1"/>
            <a:endParaRPr lang="en-CA" dirty="0"/>
          </a:p>
        </p:txBody>
      </p:sp>
      <p:sp>
        <p:nvSpPr>
          <p:cNvPr id="4" name="Text Placeholder 3">
            <a:extLst>
              <a:ext uri="{FF2B5EF4-FFF2-40B4-BE49-F238E27FC236}">
                <a16:creationId xmlns:a16="http://schemas.microsoft.com/office/drawing/2014/main" id="{E653DF0C-EA92-432F-BD73-9B6451C64207}"/>
              </a:ext>
            </a:extLst>
          </p:cNvPr>
          <p:cNvSpPr>
            <a:spLocks noGrp="1"/>
          </p:cNvSpPr>
          <p:nvPr>
            <p:ph type="body" sz="quarter" idx="11" hasCustomPrompt="1"/>
          </p:nvPr>
        </p:nvSpPr>
        <p:spPr>
          <a:xfrm>
            <a:off x="2044700" y="3084022"/>
            <a:ext cx="8623300" cy="1164128"/>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CA" dirty="0"/>
              <a:t>Click to insert</a:t>
            </a:r>
          </a:p>
        </p:txBody>
      </p:sp>
    </p:spTree>
    <p:extLst>
      <p:ext uri="{BB962C8B-B14F-4D97-AF65-F5344CB8AC3E}">
        <p14:creationId xmlns:p14="http://schemas.microsoft.com/office/powerpoint/2010/main" val="2226830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A8271F-5CDA-4ED1-B42D-16605E622B5B}"/>
              </a:ext>
            </a:extLst>
          </p:cNvPr>
          <p:cNvSpPr>
            <a:spLocks noGrp="1"/>
          </p:cNvSpPr>
          <p:nvPr>
            <p:ph idx="1"/>
          </p:nvPr>
        </p:nvSpPr>
        <p:spPr>
          <a:xfrm>
            <a:off x="964276" y="2647603"/>
            <a:ext cx="10389524" cy="2477193"/>
          </a:xfrm>
        </p:spPr>
        <p:txBody>
          <a:bodyPr>
            <a:noAutofit/>
          </a:bodyPr>
          <a:lstStyle>
            <a:lvl1pPr marL="228600" indent="-228600">
              <a:lnSpc>
                <a:spcPct val="100000"/>
              </a:lnSpc>
              <a:buClr>
                <a:schemeClr val="accent3"/>
              </a:buClr>
              <a:buSzPct val="80000"/>
              <a:buFont typeface="Arial" panose="020B0604020202020204" pitchFamily="34" charset="0"/>
              <a:buChar char="•"/>
              <a:defRPr sz="1800">
                <a:solidFill>
                  <a:schemeClr val="bg2">
                    <a:lumMod val="25000"/>
                  </a:schemeClr>
                </a:solidFill>
                <a:latin typeface="+mn-lt"/>
              </a:defRPr>
            </a:lvl1pPr>
            <a:lvl2pPr marL="685800" indent="-228600">
              <a:lnSpc>
                <a:spcPct val="100000"/>
              </a:lnSpc>
              <a:buClr>
                <a:schemeClr val="accent3"/>
              </a:buClr>
              <a:buSzPct val="80000"/>
              <a:buFont typeface="Arial" panose="020B0604020202020204" pitchFamily="34" charset="0"/>
              <a:buChar char="•"/>
              <a:defRPr sz="1800">
                <a:solidFill>
                  <a:schemeClr val="bg2">
                    <a:lumMod val="25000"/>
                  </a:schemeClr>
                </a:solidFill>
                <a:latin typeface="+mn-lt"/>
              </a:defRPr>
            </a:lvl2pPr>
            <a:lvl3pPr marL="1143000" indent="-228600">
              <a:lnSpc>
                <a:spcPct val="100000"/>
              </a:lnSpc>
              <a:buClr>
                <a:schemeClr val="accent3"/>
              </a:buClr>
              <a:buSzPct val="80000"/>
              <a:buFont typeface="Arial" panose="020B0604020202020204" pitchFamily="34" charset="0"/>
              <a:buChar char="•"/>
              <a:defRPr sz="1800">
                <a:solidFill>
                  <a:schemeClr val="bg2">
                    <a:lumMod val="25000"/>
                  </a:schemeClr>
                </a:solidFill>
                <a:latin typeface="+mn-lt"/>
              </a:defRPr>
            </a:lvl3pPr>
            <a:lvl4pPr marL="1600200" indent="-228600">
              <a:lnSpc>
                <a:spcPct val="100000"/>
              </a:lnSpc>
              <a:buClr>
                <a:schemeClr val="accent3"/>
              </a:buClr>
              <a:buSzPct val="80000"/>
              <a:buFont typeface="Arial" panose="020B0604020202020204" pitchFamily="34" charset="0"/>
              <a:buChar char="•"/>
              <a:defRPr sz="1800">
                <a:solidFill>
                  <a:schemeClr val="bg2">
                    <a:lumMod val="25000"/>
                  </a:schemeClr>
                </a:solidFill>
                <a:latin typeface="+mn-lt"/>
              </a:defRPr>
            </a:lvl4pPr>
            <a:lvl5pPr marL="2057400" indent="-228600">
              <a:lnSpc>
                <a:spcPct val="100000"/>
              </a:lnSpc>
              <a:buClr>
                <a:schemeClr val="accent3"/>
              </a:buClr>
              <a:buSzPct val="80000"/>
              <a:buFont typeface="Arial" panose="020B0604020202020204" pitchFamily="34" charset="0"/>
              <a:buChar char="•"/>
              <a:defRPr sz="1800">
                <a:solidFill>
                  <a:schemeClr val="bg2">
                    <a:lumMod val="2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grpSp>
        <p:nvGrpSpPr>
          <p:cNvPr id="13" name="Group 12">
            <a:extLst>
              <a:ext uri="{FF2B5EF4-FFF2-40B4-BE49-F238E27FC236}">
                <a16:creationId xmlns:a16="http://schemas.microsoft.com/office/drawing/2014/main" id="{F36292BD-6AFB-43C9-8828-BBE80F1E416F}"/>
              </a:ext>
            </a:extLst>
          </p:cNvPr>
          <p:cNvGrpSpPr/>
          <p:nvPr userDrawn="1"/>
        </p:nvGrpSpPr>
        <p:grpSpPr>
          <a:xfrm>
            <a:off x="0" y="5893724"/>
            <a:ext cx="12192000" cy="964276"/>
            <a:chOff x="0" y="5893724"/>
            <a:chExt cx="12192000" cy="964276"/>
          </a:xfrm>
        </p:grpSpPr>
        <p:pic>
          <p:nvPicPr>
            <p:cNvPr id="14" name="Picture 13" descr="A picture containing text, map&#10;&#10;Description automatically generated">
              <a:extLst>
                <a:ext uri="{FF2B5EF4-FFF2-40B4-BE49-F238E27FC236}">
                  <a16:creationId xmlns:a16="http://schemas.microsoft.com/office/drawing/2014/main" id="{E05EF715-4069-4D7D-86E3-99DA1509ED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5893724"/>
              <a:ext cx="12192000" cy="964276"/>
            </a:xfrm>
            <a:prstGeom prst="rect">
              <a:avLst/>
            </a:prstGeom>
          </p:spPr>
        </p:pic>
        <p:pic>
          <p:nvPicPr>
            <p:cNvPr id="15" name="Picture 14" descr="A picture containing object, clock, plate&#10;&#10;Description automatically generated">
              <a:extLst>
                <a:ext uri="{FF2B5EF4-FFF2-40B4-BE49-F238E27FC236}">
                  <a16:creationId xmlns:a16="http://schemas.microsoft.com/office/drawing/2014/main" id="{A9138DEE-DBBD-4996-8459-9DFE8A7340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23419" y="6241932"/>
              <a:ext cx="846512" cy="317739"/>
            </a:xfrm>
            <a:prstGeom prst="rect">
              <a:avLst/>
            </a:prstGeom>
          </p:spPr>
        </p:pic>
      </p:grpSp>
      <p:sp>
        <p:nvSpPr>
          <p:cNvPr id="11" name="Title 1">
            <a:extLst>
              <a:ext uri="{FF2B5EF4-FFF2-40B4-BE49-F238E27FC236}">
                <a16:creationId xmlns:a16="http://schemas.microsoft.com/office/drawing/2014/main" id="{2DAC2163-4D51-4805-A60B-4B80649A137E}"/>
              </a:ext>
            </a:extLst>
          </p:cNvPr>
          <p:cNvSpPr>
            <a:spLocks noGrp="1"/>
          </p:cNvSpPr>
          <p:nvPr>
            <p:ph type="title"/>
          </p:nvPr>
        </p:nvSpPr>
        <p:spPr>
          <a:xfrm>
            <a:off x="838200" y="365125"/>
            <a:ext cx="10515600" cy="1048039"/>
          </a:xfrm>
        </p:spPr>
        <p:txBody>
          <a:bodyPr>
            <a:noAutofit/>
          </a:bodyPr>
          <a:lstStyle>
            <a:lvl1pPr>
              <a:defRPr cap="all" baseline="0">
                <a:solidFill>
                  <a:schemeClr val="accent1"/>
                </a:solidFill>
              </a:defRPr>
            </a:lvl1pPr>
          </a:lstStyle>
          <a:p>
            <a:r>
              <a:rPr lang="en-US"/>
              <a:t>Click to edit Master title style</a:t>
            </a:r>
            <a:endParaRPr lang="en-CA" dirty="0"/>
          </a:p>
        </p:txBody>
      </p:sp>
      <p:cxnSp>
        <p:nvCxnSpPr>
          <p:cNvPr id="12" name="Straight Connector 11">
            <a:extLst>
              <a:ext uri="{FF2B5EF4-FFF2-40B4-BE49-F238E27FC236}">
                <a16:creationId xmlns:a16="http://schemas.microsoft.com/office/drawing/2014/main" id="{788DFBBD-5ADF-4939-8485-3E1BEF9E3871}"/>
              </a:ext>
            </a:extLst>
          </p:cNvPr>
          <p:cNvCxnSpPr/>
          <p:nvPr userDrawn="1"/>
        </p:nvCxnSpPr>
        <p:spPr>
          <a:xfrm>
            <a:off x="964276" y="1372568"/>
            <a:ext cx="939338" cy="0"/>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16" name="Text Placeholder 20">
            <a:extLst>
              <a:ext uri="{FF2B5EF4-FFF2-40B4-BE49-F238E27FC236}">
                <a16:creationId xmlns:a16="http://schemas.microsoft.com/office/drawing/2014/main" id="{0F9EA66E-A8BC-478D-B342-B810CB18A6B4}"/>
              </a:ext>
            </a:extLst>
          </p:cNvPr>
          <p:cNvSpPr>
            <a:spLocks noGrp="1"/>
          </p:cNvSpPr>
          <p:nvPr>
            <p:ph type="body" sz="quarter" idx="16" hasCustomPrompt="1"/>
          </p:nvPr>
        </p:nvSpPr>
        <p:spPr>
          <a:xfrm>
            <a:off x="964276" y="1607143"/>
            <a:ext cx="4245677" cy="534354"/>
          </a:xfrm>
        </p:spPr>
        <p:txBody>
          <a:bodyPr>
            <a:noAutofit/>
          </a:bodyPr>
          <a:lstStyle>
            <a:lvl1pPr marL="0" indent="0" algn="l" defTabSz="914400" rtl="0" eaLnBrk="1" latinLnBrk="0" hangingPunct="1">
              <a:spcAft>
                <a:spcPts val="600"/>
              </a:spcAft>
              <a:buNone/>
              <a:defRPr lang="en-CA" sz="3000" kern="1200" cap="all" spc="60" baseline="0" dirty="0">
                <a:solidFill>
                  <a:schemeClr val="accent3"/>
                </a:solidFill>
                <a:latin typeface="+mj-lt"/>
                <a:ea typeface="+mn-ea"/>
                <a:cs typeface="+mn-cs"/>
              </a:defRPr>
            </a:lvl1pPr>
          </a:lstStyle>
          <a:p>
            <a:pPr lvl="0"/>
            <a:r>
              <a:rPr lang="en-US" dirty="0"/>
              <a:t>TITLE</a:t>
            </a:r>
          </a:p>
        </p:txBody>
      </p:sp>
    </p:spTree>
    <p:extLst>
      <p:ext uri="{BB962C8B-B14F-4D97-AF65-F5344CB8AC3E}">
        <p14:creationId xmlns:p14="http://schemas.microsoft.com/office/powerpoint/2010/main" val="3447873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ase Stud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FF5529-6526-4FB0-AD39-F6DA5306C00A}"/>
              </a:ext>
            </a:extLst>
          </p:cNvPr>
          <p:cNvSpPr/>
          <p:nvPr userDrawn="1"/>
        </p:nvSpPr>
        <p:spPr>
          <a:xfrm>
            <a:off x="5303521" y="1"/>
            <a:ext cx="6888479" cy="58937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4" name="Group 13">
            <a:extLst>
              <a:ext uri="{FF2B5EF4-FFF2-40B4-BE49-F238E27FC236}">
                <a16:creationId xmlns:a16="http://schemas.microsoft.com/office/drawing/2014/main" id="{0278894A-ED4C-4AAF-B9CB-0E1A71DD1A1A}"/>
              </a:ext>
            </a:extLst>
          </p:cNvPr>
          <p:cNvGrpSpPr/>
          <p:nvPr userDrawn="1"/>
        </p:nvGrpSpPr>
        <p:grpSpPr>
          <a:xfrm>
            <a:off x="0" y="5893724"/>
            <a:ext cx="12192000" cy="964276"/>
            <a:chOff x="0" y="5893724"/>
            <a:chExt cx="12192000" cy="964276"/>
          </a:xfrm>
        </p:grpSpPr>
        <p:pic>
          <p:nvPicPr>
            <p:cNvPr id="15" name="Picture 14" descr="A picture containing text, map&#10;&#10;Description automatically generated">
              <a:extLst>
                <a:ext uri="{FF2B5EF4-FFF2-40B4-BE49-F238E27FC236}">
                  <a16:creationId xmlns:a16="http://schemas.microsoft.com/office/drawing/2014/main" id="{39A621A8-F926-4674-9141-E7EE675FA1B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5893724"/>
              <a:ext cx="12192000" cy="964276"/>
            </a:xfrm>
            <a:prstGeom prst="rect">
              <a:avLst/>
            </a:prstGeom>
          </p:spPr>
        </p:pic>
        <p:pic>
          <p:nvPicPr>
            <p:cNvPr id="16" name="Picture 15" descr="A picture containing object, clock, plate&#10;&#10;Description automatically generated">
              <a:extLst>
                <a:ext uri="{FF2B5EF4-FFF2-40B4-BE49-F238E27FC236}">
                  <a16:creationId xmlns:a16="http://schemas.microsoft.com/office/drawing/2014/main" id="{F89EE7E7-B3B4-4E7D-BE26-F16B3998FB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23419" y="6241932"/>
              <a:ext cx="846512" cy="317739"/>
            </a:xfrm>
            <a:prstGeom prst="rect">
              <a:avLst/>
            </a:prstGeom>
          </p:spPr>
        </p:pic>
      </p:grpSp>
      <p:sp>
        <p:nvSpPr>
          <p:cNvPr id="19" name="Content Placeholder 2">
            <a:extLst>
              <a:ext uri="{FF2B5EF4-FFF2-40B4-BE49-F238E27FC236}">
                <a16:creationId xmlns:a16="http://schemas.microsoft.com/office/drawing/2014/main" id="{C7F9F11F-2EE4-4402-A22A-3BF636315328}"/>
              </a:ext>
            </a:extLst>
          </p:cNvPr>
          <p:cNvSpPr>
            <a:spLocks noGrp="1"/>
          </p:cNvSpPr>
          <p:nvPr>
            <p:ph idx="1"/>
          </p:nvPr>
        </p:nvSpPr>
        <p:spPr>
          <a:xfrm>
            <a:off x="587432" y="1423358"/>
            <a:ext cx="4450394" cy="4470365"/>
          </a:xfrm>
        </p:spPr>
        <p:txBody>
          <a:bodyPr>
            <a:noAutofit/>
          </a:bodyPr>
          <a:lstStyle>
            <a:lvl1pPr marL="228600" indent="-228600">
              <a:lnSpc>
                <a:spcPct val="100000"/>
              </a:lnSpc>
              <a:buClr>
                <a:schemeClr val="accent3"/>
              </a:buClr>
              <a:buSzPct val="80000"/>
              <a:buFont typeface="Arial" panose="020B0604020202020204" pitchFamily="34" charset="0"/>
              <a:buChar char="•"/>
              <a:defRPr sz="1800" baseline="0">
                <a:solidFill>
                  <a:schemeClr val="bg2">
                    <a:lumMod val="25000"/>
                  </a:schemeClr>
                </a:solidFill>
                <a:latin typeface="+mn-lt"/>
              </a:defRPr>
            </a:lvl1pPr>
            <a:lvl2pPr marL="685800" indent="-228600">
              <a:lnSpc>
                <a:spcPct val="100000"/>
              </a:lnSpc>
              <a:buClr>
                <a:schemeClr val="accent3"/>
              </a:buClr>
              <a:buSzPct val="80000"/>
              <a:buFont typeface="Arial" panose="020B0604020202020204" pitchFamily="34" charset="0"/>
              <a:buChar char="•"/>
              <a:defRPr sz="1800" baseline="0">
                <a:solidFill>
                  <a:schemeClr val="bg2">
                    <a:lumMod val="25000"/>
                  </a:schemeClr>
                </a:solidFill>
                <a:latin typeface="+mn-lt"/>
              </a:defRPr>
            </a:lvl2pPr>
            <a:lvl3pPr marL="1143000" indent="-228600">
              <a:lnSpc>
                <a:spcPct val="100000"/>
              </a:lnSpc>
              <a:buClr>
                <a:schemeClr val="accent3"/>
              </a:buClr>
              <a:buSzPct val="80000"/>
              <a:buFont typeface="Arial" panose="020B0604020202020204" pitchFamily="34" charset="0"/>
              <a:buChar char="•"/>
              <a:defRPr sz="1800" baseline="0">
                <a:solidFill>
                  <a:schemeClr val="bg2">
                    <a:lumMod val="25000"/>
                  </a:schemeClr>
                </a:solidFill>
                <a:latin typeface="+mn-lt"/>
              </a:defRPr>
            </a:lvl3pPr>
            <a:lvl4pPr marL="1600200" indent="-228600">
              <a:lnSpc>
                <a:spcPct val="100000"/>
              </a:lnSpc>
              <a:buClr>
                <a:schemeClr val="accent3"/>
              </a:buClr>
              <a:buSzPct val="80000"/>
              <a:buFont typeface="Arial" panose="020B0604020202020204" pitchFamily="34" charset="0"/>
              <a:buChar char="•"/>
              <a:defRPr sz="1800" baseline="0">
                <a:solidFill>
                  <a:schemeClr val="bg2">
                    <a:lumMod val="25000"/>
                  </a:schemeClr>
                </a:solidFill>
                <a:latin typeface="+mn-lt"/>
              </a:defRPr>
            </a:lvl4pPr>
            <a:lvl5pPr marL="2057400" indent="-228600">
              <a:lnSpc>
                <a:spcPct val="100000"/>
              </a:lnSpc>
              <a:buClr>
                <a:schemeClr val="accent3"/>
              </a:buClr>
              <a:buSzPct val="80000"/>
              <a:buFont typeface="Arial" panose="020B0604020202020204" pitchFamily="34" charset="0"/>
              <a:buChar char="•"/>
              <a:defRPr sz="1800" baseline="0">
                <a:solidFill>
                  <a:schemeClr val="bg2">
                    <a:lumMod val="2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0" name="Text Placeholder 20">
            <a:extLst>
              <a:ext uri="{FF2B5EF4-FFF2-40B4-BE49-F238E27FC236}">
                <a16:creationId xmlns:a16="http://schemas.microsoft.com/office/drawing/2014/main" id="{42E18FBD-DB4D-41A9-BBBB-D4877C2B08DD}"/>
              </a:ext>
            </a:extLst>
          </p:cNvPr>
          <p:cNvSpPr>
            <a:spLocks noGrp="1"/>
          </p:cNvSpPr>
          <p:nvPr>
            <p:ph type="body" sz="quarter" idx="16" hasCustomPrompt="1"/>
          </p:nvPr>
        </p:nvSpPr>
        <p:spPr>
          <a:xfrm>
            <a:off x="587430" y="365443"/>
            <a:ext cx="4450394" cy="964275"/>
          </a:xfrm>
        </p:spPr>
        <p:txBody>
          <a:bodyPr>
            <a:noAutofit/>
          </a:bodyPr>
          <a:lstStyle>
            <a:lvl1pPr marL="0" indent="0" algn="l" defTabSz="914400" rtl="0" eaLnBrk="1" latinLnBrk="0" hangingPunct="1">
              <a:spcAft>
                <a:spcPts val="600"/>
              </a:spcAft>
              <a:buNone/>
              <a:defRPr lang="en-CA" sz="3000" kern="1200" cap="all" spc="60" baseline="0" dirty="0">
                <a:solidFill>
                  <a:schemeClr val="accent3"/>
                </a:solidFill>
                <a:latin typeface="+mj-lt"/>
                <a:ea typeface="+mn-ea"/>
                <a:cs typeface="+mn-cs"/>
              </a:defRPr>
            </a:lvl1pPr>
          </a:lstStyle>
          <a:p>
            <a:pPr lvl="0"/>
            <a:r>
              <a:rPr lang="en-US" dirty="0"/>
              <a:t>TITLE</a:t>
            </a:r>
          </a:p>
        </p:txBody>
      </p:sp>
      <p:sp>
        <p:nvSpPr>
          <p:cNvPr id="22" name="Content Placeholder 23">
            <a:extLst>
              <a:ext uri="{FF2B5EF4-FFF2-40B4-BE49-F238E27FC236}">
                <a16:creationId xmlns:a16="http://schemas.microsoft.com/office/drawing/2014/main" id="{9F7124DA-E60D-474B-B0DD-962FB47A8DE5}"/>
              </a:ext>
            </a:extLst>
          </p:cNvPr>
          <p:cNvSpPr>
            <a:spLocks noGrp="1"/>
          </p:cNvSpPr>
          <p:nvPr>
            <p:ph sz="quarter" idx="15" hasCustomPrompt="1"/>
          </p:nvPr>
        </p:nvSpPr>
        <p:spPr>
          <a:xfrm>
            <a:off x="5870973" y="4097548"/>
            <a:ext cx="6042106" cy="1796176"/>
          </a:xfrm>
        </p:spPr>
        <p:txBody>
          <a:bodyPr>
            <a:noAutofit/>
          </a:bodyPr>
          <a:lstStyle>
            <a:lvl1pPr marL="0" indent="0" algn="l" defTabSz="914400" rtl="0" eaLnBrk="1" latinLnBrk="0" hangingPunct="1">
              <a:lnSpc>
                <a:spcPct val="114000"/>
              </a:lnSpc>
              <a:spcAft>
                <a:spcPts val="600"/>
              </a:spcAft>
              <a:buNone/>
              <a:defRPr lang="en-US" sz="1400" kern="1200" spc="100" baseline="0" dirty="0" smtClean="0">
                <a:solidFill>
                  <a:schemeClr val="bg1"/>
                </a:solidFill>
                <a:latin typeface="+mn-lt"/>
                <a:ea typeface="Lato Light" panose="020F0502020204030203" pitchFamily="34" charset="0"/>
                <a:cs typeface="Lato Light" panose="020F0502020204030203" pitchFamily="34" charset="0"/>
              </a:defRPr>
            </a:lvl1pPr>
            <a:lvl2pPr marL="0" indent="0" algn="l" defTabSz="914400" rtl="0" eaLnBrk="1" latinLnBrk="0" hangingPunct="1">
              <a:spcAft>
                <a:spcPts val="600"/>
              </a:spcAft>
              <a:buNone/>
              <a:defRPr lang="en-US" sz="3200" kern="1200" spc="100" baseline="0" dirty="0" smtClean="0">
                <a:solidFill>
                  <a:schemeClr val="accent3"/>
                </a:solidFill>
                <a:latin typeface="+mj-lt"/>
                <a:ea typeface="+mn-ea"/>
                <a:cs typeface="+mn-cs"/>
              </a:defRPr>
            </a:lvl2pPr>
            <a:lvl3pPr marL="0" indent="0" algn="l" defTabSz="914400" rtl="0" eaLnBrk="1" latinLnBrk="0" hangingPunct="1">
              <a:spcAft>
                <a:spcPts val="600"/>
              </a:spcAft>
              <a:buNone/>
              <a:defRPr lang="en-US" sz="3200" kern="1200" spc="100" baseline="0" dirty="0" smtClean="0">
                <a:solidFill>
                  <a:schemeClr val="accent3"/>
                </a:solidFill>
                <a:latin typeface="+mj-lt"/>
                <a:ea typeface="+mn-ea"/>
                <a:cs typeface="+mn-cs"/>
              </a:defRPr>
            </a:lvl3pPr>
            <a:lvl4pPr marL="0" indent="0" algn="l" defTabSz="914400" rtl="0" eaLnBrk="1" latinLnBrk="0" hangingPunct="1">
              <a:spcAft>
                <a:spcPts val="600"/>
              </a:spcAft>
              <a:buNone/>
              <a:defRPr lang="en-US" sz="3200" kern="1200" spc="100" baseline="0" dirty="0" smtClean="0">
                <a:solidFill>
                  <a:schemeClr val="accent3"/>
                </a:solidFill>
                <a:latin typeface="+mj-lt"/>
                <a:ea typeface="+mn-ea"/>
                <a:cs typeface="+mn-cs"/>
              </a:defRPr>
            </a:lvl4pPr>
            <a:lvl5pPr marL="0" indent="0" algn="l" defTabSz="914400" rtl="0" eaLnBrk="1" latinLnBrk="0" hangingPunct="1">
              <a:spcAft>
                <a:spcPts val="600"/>
              </a:spcAft>
              <a:buNone/>
              <a:defRPr lang="en-CA" sz="3200" kern="1200" spc="100" baseline="0" dirty="0">
                <a:solidFill>
                  <a:schemeClr val="accent3"/>
                </a:solidFill>
                <a:latin typeface="+mj-lt"/>
                <a:ea typeface="+mn-ea"/>
                <a:cs typeface="+mn-cs"/>
              </a:defRPr>
            </a:lvl5pPr>
          </a:lstStyle>
          <a:p>
            <a:pPr lvl="0"/>
            <a:r>
              <a:rPr lang="en-US" dirty="0"/>
              <a:t>Insert explanatory text </a:t>
            </a:r>
          </a:p>
        </p:txBody>
      </p:sp>
      <p:sp>
        <p:nvSpPr>
          <p:cNvPr id="10" name="Title 1">
            <a:extLst>
              <a:ext uri="{FF2B5EF4-FFF2-40B4-BE49-F238E27FC236}">
                <a16:creationId xmlns:a16="http://schemas.microsoft.com/office/drawing/2014/main" id="{6552AD0E-AAC8-46E4-B205-FAE75AF2788F}"/>
              </a:ext>
            </a:extLst>
          </p:cNvPr>
          <p:cNvSpPr>
            <a:spLocks noGrp="1"/>
          </p:cNvSpPr>
          <p:nvPr>
            <p:ph type="title" hasCustomPrompt="1"/>
          </p:nvPr>
        </p:nvSpPr>
        <p:spPr>
          <a:xfrm>
            <a:off x="6499166" y="365444"/>
            <a:ext cx="4713317" cy="3171386"/>
          </a:xfrm>
        </p:spPr>
        <p:txBody>
          <a:bodyPr/>
          <a:lstStyle>
            <a:lvl1pPr>
              <a:defRPr cap="all" baseline="0">
                <a:solidFill>
                  <a:schemeClr val="bg1"/>
                </a:solidFill>
              </a:defRPr>
            </a:lvl1pPr>
          </a:lstStyle>
          <a:p>
            <a:r>
              <a:rPr lang="en-US" dirty="0"/>
              <a:t>CLICK TO EDIT MASTER TITLE STYLE</a:t>
            </a:r>
            <a:endParaRPr lang="en-CA" dirty="0"/>
          </a:p>
        </p:txBody>
      </p:sp>
    </p:spTree>
    <p:extLst>
      <p:ext uri="{BB962C8B-B14F-4D97-AF65-F5344CB8AC3E}">
        <p14:creationId xmlns:p14="http://schemas.microsoft.com/office/powerpoint/2010/main" val="4111206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FF5529-6526-4FB0-AD39-F6DA5306C00A}"/>
              </a:ext>
            </a:extLst>
          </p:cNvPr>
          <p:cNvSpPr/>
          <p:nvPr userDrawn="1"/>
        </p:nvSpPr>
        <p:spPr>
          <a:xfrm>
            <a:off x="0" y="0"/>
            <a:ext cx="6888479" cy="58937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B05B114A-1AC3-4723-AD11-136DB3DAFF55}"/>
              </a:ext>
            </a:extLst>
          </p:cNvPr>
          <p:cNvSpPr>
            <a:spLocks noGrp="1"/>
          </p:cNvSpPr>
          <p:nvPr>
            <p:ph type="title" hasCustomPrompt="1"/>
          </p:nvPr>
        </p:nvSpPr>
        <p:spPr>
          <a:xfrm>
            <a:off x="1195645" y="365443"/>
            <a:ext cx="4713317" cy="5183740"/>
          </a:xfrm>
        </p:spPr>
        <p:txBody>
          <a:bodyPr/>
          <a:lstStyle>
            <a:lvl1pPr>
              <a:defRPr cap="all" baseline="0">
                <a:solidFill>
                  <a:schemeClr val="bg1"/>
                </a:solidFill>
              </a:defRPr>
            </a:lvl1pPr>
          </a:lstStyle>
          <a:p>
            <a:r>
              <a:rPr lang="en-US" dirty="0"/>
              <a:t>CLICK TO EDIT MASTER TITLE STYLE</a:t>
            </a:r>
            <a:endParaRPr lang="en-CA" dirty="0"/>
          </a:p>
        </p:txBody>
      </p:sp>
      <p:grpSp>
        <p:nvGrpSpPr>
          <p:cNvPr id="14" name="Group 13">
            <a:extLst>
              <a:ext uri="{FF2B5EF4-FFF2-40B4-BE49-F238E27FC236}">
                <a16:creationId xmlns:a16="http://schemas.microsoft.com/office/drawing/2014/main" id="{0278894A-ED4C-4AAF-B9CB-0E1A71DD1A1A}"/>
              </a:ext>
            </a:extLst>
          </p:cNvPr>
          <p:cNvGrpSpPr/>
          <p:nvPr userDrawn="1"/>
        </p:nvGrpSpPr>
        <p:grpSpPr>
          <a:xfrm>
            <a:off x="0" y="5893724"/>
            <a:ext cx="12192000" cy="964276"/>
            <a:chOff x="0" y="5893724"/>
            <a:chExt cx="12192000" cy="964276"/>
          </a:xfrm>
        </p:grpSpPr>
        <p:pic>
          <p:nvPicPr>
            <p:cNvPr id="15" name="Picture 14" descr="A picture containing text, map&#10;&#10;Description automatically generated">
              <a:extLst>
                <a:ext uri="{FF2B5EF4-FFF2-40B4-BE49-F238E27FC236}">
                  <a16:creationId xmlns:a16="http://schemas.microsoft.com/office/drawing/2014/main" id="{39A621A8-F926-4674-9141-E7EE675FA1B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5893724"/>
              <a:ext cx="12192000" cy="964276"/>
            </a:xfrm>
            <a:prstGeom prst="rect">
              <a:avLst/>
            </a:prstGeom>
          </p:spPr>
        </p:pic>
        <p:pic>
          <p:nvPicPr>
            <p:cNvPr id="16" name="Picture 15" descr="A picture containing object, clock, plate&#10;&#10;Description automatically generated">
              <a:extLst>
                <a:ext uri="{FF2B5EF4-FFF2-40B4-BE49-F238E27FC236}">
                  <a16:creationId xmlns:a16="http://schemas.microsoft.com/office/drawing/2014/main" id="{F89EE7E7-B3B4-4E7D-BE26-F16B3998FB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23419" y="6241932"/>
              <a:ext cx="846512" cy="317739"/>
            </a:xfrm>
            <a:prstGeom prst="rect">
              <a:avLst/>
            </a:prstGeom>
          </p:spPr>
        </p:pic>
      </p:grpSp>
      <p:sp>
        <p:nvSpPr>
          <p:cNvPr id="21" name="Text Placeholder 20">
            <a:extLst>
              <a:ext uri="{FF2B5EF4-FFF2-40B4-BE49-F238E27FC236}">
                <a16:creationId xmlns:a16="http://schemas.microsoft.com/office/drawing/2014/main" id="{DBBD0A47-1612-4376-B69A-A30AB93121D5}"/>
              </a:ext>
            </a:extLst>
          </p:cNvPr>
          <p:cNvSpPr>
            <a:spLocks noGrp="1"/>
          </p:cNvSpPr>
          <p:nvPr>
            <p:ph type="body" sz="quarter" idx="16" hasCustomPrompt="1"/>
          </p:nvPr>
        </p:nvSpPr>
        <p:spPr>
          <a:xfrm>
            <a:off x="7601592" y="411602"/>
            <a:ext cx="3792538" cy="289133"/>
          </a:xfrm>
        </p:spPr>
        <p:txBody>
          <a:bodyPr>
            <a:noAutofit/>
          </a:bodyPr>
          <a:lstStyle>
            <a:lvl1pPr marL="0" indent="0" algn="l" defTabSz="914400" rtl="0" eaLnBrk="1" latinLnBrk="0" hangingPunct="1">
              <a:spcAft>
                <a:spcPts val="600"/>
              </a:spcAft>
              <a:buNone/>
              <a:defRPr lang="en-CA" sz="1800" kern="1200" cap="all" spc="60" baseline="0" dirty="0">
                <a:solidFill>
                  <a:schemeClr val="accent3"/>
                </a:solidFill>
                <a:latin typeface="+mj-lt"/>
                <a:ea typeface="+mn-ea"/>
                <a:cs typeface="+mn-cs"/>
              </a:defRPr>
            </a:lvl1pPr>
          </a:lstStyle>
          <a:p>
            <a:pPr lvl="0"/>
            <a:r>
              <a:rPr lang="en-US" dirty="0"/>
              <a:t>TITLE A</a:t>
            </a:r>
          </a:p>
        </p:txBody>
      </p:sp>
      <p:sp>
        <p:nvSpPr>
          <p:cNvPr id="27" name="Text Placeholder 26">
            <a:extLst>
              <a:ext uri="{FF2B5EF4-FFF2-40B4-BE49-F238E27FC236}">
                <a16:creationId xmlns:a16="http://schemas.microsoft.com/office/drawing/2014/main" id="{D0330F8A-9BAD-4926-9701-CBF883C88834}"/>
              </a:ext>
            </a:extLst>
          </p:cNvPr>
          <p:cNvSpPr>
            <a:spLocks noGrp="1"/>
          </p:cNvSpPr>
          <p:nvPr>
            <p:ph type="body" sz="quarter" idx="21"/>
          </p:nvPr>
        </p:nvSpPr>
        <p:spPr>
          <a:xfrm>
            <a:off x="7601101" y="782732"/>
            <a:ext cx="3793029" cy="649253"/>
          </a:xfrm>
        </p:spPr>
        <p:txBody>
          <a:bodyPr>
            <a:noAutofit/>
          </a:bodyPr>
          <a:lstStyle>
            <a:lvl1pPr>
              <a:lnSpc>
                <a:spcPct val="100000"/>
              </a:lnSpc>
              <a:defRPr lang="en-CA" sz="1400" kern="1200" spc="60" baseline="0" dirty="0" smtClean="0">
                <a:solidFill>
                  <a:schemeClr val="bg2">
                    <a:lumMod val="25000"/>
                  </a:schemeClr>
                </a:solidFill>
                <a:latin typeface="+mn-lt"/>
                <a:ea typeface="Lato Light" panose="020F0502020204030203" pitchFamily="34" charset="0"/>
                <a:cs typeface="Lato Light" panose="020F0502020204030203" pitchFamily="34" charset="0"/>
              </a:defRPr>
            </a:lvl1pPr>
            <a:lvl2pPr>
              <a:defRPr/>
            </a:lvl2pPr>
            <a:lvl3pPr>
              <a:defRPr/>
            </a:lvl3pPr>
            <a:lvl4pPr>
              <a:defRPr/>
            </a:lvl4pPr>
            <a:lvl5pPr>
              <a:defRPr/>
            </a:lvl5pPr>
          </a:lstStyle>
          <a:p>
            <a:pPr marL="0" marR="0" lvl="0" indent="0" algn="l" defTabSz="914400" rtl="0" eaLnBrk="1" fontAlgn="auto" latinLnBrk="0" hangingPunct="1">
              <a:lnSpc>
                <a:spcPct val="114000"/>
              </a:lnSpc>
              <a:spcBef>
                <a:spcPts val="1000"/>
              </a:spcBef>
              <a:spcAft>
                <a:spcPts val="600"/>
              </a:spcAft>
              <a:buClrTx/>
              <a:buSzTx/>
              <a:buFont typeface="Arial" panose="020B0604020202020204" pitchFamily="34" charset="0"/>
              <a:buNone/>
              <a:tabLst/>
            </a:pPr>
            <a:r>
              <a:rPr lang="en-US"/>
              <a:t>Click to edit Master text styles</a:t>
            </a:r>
          </a:p>
        </p:txBody>
      </p:sp>
      <p:sp>
        <p:nvSpPr>
          <p:cNvPr id="28" name="Text Placeholder 20">
            <a:extLst>
              <a:ext uri="{FF2B5EF4-FFF2-40B4-BE49-F238E27FC236}">
                <a16:creationId xmlns:a16="http://schemas.microsoft.com/office/drawing/2014/main" id="{D69F950C-DBB3-4EF5-8749-85ACA1304EC2}"/>
              </a:ext>
            </a:extLst>
          </p:cNvPr>
          <p:cNvSpPr>
            <a:spLocks noGrp="1"/>
          </p:cNvSpPr>
          <p:nvPr>
            <p:ph type="body" sz="quarter" idx="22" hasCustomPrompt="1"/>
          </p:nvPr>
        </p:nvSpPr>
        <p:spPr>
          <a:xfrm>
            <a:off x="7607022" y="1741098"/>
            <a:ext cx="3792538" cy="289133"/>
          </a:xfrm>
        </p:spPr>
        <p:txBody>
          <a:bodyPr>
            <a:noAutofit/>
          </a:bodyPr>
          <a:lstStyle>
            <a:lvl1pPr marL="0" indent="0" algn="l" defTabSz="914400" rtl="0" eaLnBrk="1" latinLnBrk="0" hangingPunct="1">
              <a:spcAft>
                <a:spcPts val="600"/>
              </a:spcAft>
              <a:buNone/>
              <a:defRPr lang="en-CA" sz="1800" kern="1200" cap="all" spc="60" baseline="0" dirty="0">
                <a:solidFill>
                  <a:schemeClr val="accent3"/>
                </a:solidFill>
                <a:latin typeface="+mj-lt"/>
                <a:ea typeface="+mn-ea"/>
                <a:cs typeface="+mn-cs"/>
              </a:defRPr>
            </a:lvl1pPr>
          </a:lstStyle>
          <a:p>
            <a:pPr lvl="0"/>
            <a:r>
              <a:rPr lang="en-US" dirty="0"/>
              <a:t>TITLE B</a:t>
            </a:r>
          </a:p>
        </p:txBody>
      </p:sp>
      <p:sp>
        <p:nvSpPr>
          <p:cNvPr id="29" name="Text Placeholder 26">
            <a:extLst>
              <a:ext uri="{FF2B5EF4-FFF2-40B4-BE49-F238E27FC236}">
                <a16:creationId xmlns:a16="http://schemas.microsoft.com/office/drawing/2014/main" id="{0F037FD4-8E9A-4423-86FF-AE0DADB6DEF7}"/>
              </a:ext>
            </a:extLst>
          </p:cNvPr>
          <p:cNvSpPr>
            <a:spLocks noGrp="1"/>
          </p:cNvSpPr>
          <p:nvPr>
            <p:ph type="body" sz="quarter" idx="23"/>
          </p:nvPr>
        </p:nvSpPr>
        <p:spPr>
          <a:xfrm>
            <a:off x="7606531" y="2112228"/>
            <a:ext cx="3793029" cy="649253"/>
          </a:xfrm>
        </p:spPr>
        <p:txBody>
          <a:bodyPr>
            <a:noAutofit/>
          </a:bodyPr>
          <a:lstStyle>
            <a:lvl1pPr>
              <a:lnSpc>
                <a:spcPct val="100000"/>
              </a:lnSpc>
              <a:defRPr lang="en-CA" sz="1400" kern="1200" spc="60" baseline="0" dirty="0" smtClean="0">
                <a:solidFill>
                  <a:schemeClr val="bg2">
                    <a:lumMod val="25000"/>
                  </a:schemeClr>
                </a:solidFill>
                <a:latin typeface="+mn-lt"/>
                <a:ea typeface="Lato Light" panose="020F0502020204030203" pitchFamily="34" charset="0"/>
                <a:cs typeface="Lato Light" panose="020F0502020204030203" pitchFamily="34" charset="0"/>
              </a:defRPr>
            </a:lvl1pPr>
            <a:lvl2pPr>
              <a:defRPr/>
            </a:lvl2pPr>
            <a:lvl3pPr>
              <a:defRPr/>
            </a:lvl3pPr>
            <a:lvl4pPr>
              <a:defRPr/>
            </a:lvl4pPr>
            <a:lvl5pPr>
              <a:defRPr/>
            </a:lvl5pPr>
          </a:lstStyle>
          <a:p>
            <a:pPr marL="0" marR="0" lvl="0" indent="0" algn="l" defTabSz="914400" rtl="0" eaLnBrk="1" fontAlgn="auto" latinLnBrk="0" hangingPunct="1">
              <a:lnSpc>
                <a:spcPct val="114000"/>
              </a:lnSpc>
              <a:spcBef>
                <a:spcPts val="1000"/>
              </a:spcBef>
              <a:spcAft>
                <a:spcPts val="600"/>
              </a:spcAft>
              <a:buClrTx/>
              <a:buSzTx/>
              <a:buFont typeface="Arial" panose="020B0604020202020204" pitchFamily="34" charset="0"/>
              <a:buNone/>
              <a:tabLst/>
            </a:pPr>
            <a:r>
              <a:rPr lang="en-US"/>
              <a:t>Click to edit Master text styles</a:t>
            </a:r>
          </a:p>
        </p:txBody>
      </p:sp>
      <p:sp>
        <p:nvSpPr>
          <p:cNvPr id="30" name="Text Placeholder 20">
            <a:extLst>
              <a:ext uri="{FF2B5EF4-FFF2-40B4-BE49-F238E27FC236}">
                <a16:creationId xmlns:a16="http://schemas.microsoft.com/office/drawing/2014/main" id="{2038B0F0-D21C-4DD7-8DA5-381B3381E93F}"/>
              </a:ext>
            </a:extLst>
          </p:cNvPr>
          <p:cNvSpPr>
            <a:spLocks noGrp="1"/>
          </p:cNvSpPr>
          <p:nvPr>
            <p:ph type="body" sz="quarter" idx="24" hasCustomPrompt="1"/>
          </p:nvPr>
        </p:nvSpPr>
        <p:spPr>
          <a:xfrm>
            <a:off x="7601592" y="3069660"/>
            <a:ext cx="3792538" cy="289133"/>
          </a:xfrm>
        </p:spPr>
        <p:txBody>
          <a:bodyPr>
            <a:noAutofit/>
          </a:bodyPr>
          <a:lstStyle>
            <a:lvl1pPr marL="0" indent="0" algn="l" defTabSz="914400" rtl="0" eaLnBrk="1" latinLnBrk="0" hangingPunct="1">
              <a:spcAft>
                <a:spcPts val="600"/>
              </a:spcAft>
              <a:buNone/>
              <a:defRPr lang="en-CA" sz="1800" kern="1200" cap="all" spc="60" baseline="0" dirty="0">
                <a:solidFill>
                  <a:schemeClr val="accent3"/>
                </a:solidFill>
                <a:latin typeface="+mj-lt"/>
                <a:ea typeface="+mn-ea"/>
                <a:cs typeface="+mn-cs"/>
              </a:defRPr>
            </a:lvl1pPr>
          </a:lstStyle>
          <a:p>
            <a:pPr lvl="0"/>
            <a:r>
              <a:rPr lang="en-US" dirty="0"/>
              <a:t>TITLE C</a:t>
            </a:r>
          </a:p>
        </p:txBody>
      </p:sp>
      <p:sp>
        <p:nvSpPr>
          <p:cNvPr id="31" name="Text Placeholder 26">
            <a:extLst>
              <a:ext uri="{FF2B5EF4-FFF2-40B4-BE49-F238E27FC236}">
                <a16:creationId xmlns:a16="http://schemas.microsoft.com/office/drawing/2014/main" id="{BCF6A89A-292D-4647-8B12-47D76BE33D72}"/>
              </a:ext>
            </a:extLst>
          </p:cNvPr>
          <p:cNvSpPr>
            <a:spLocks noGrp="1"/>
          </p:cNvSpPr>
          <p:nvPr>
            <p:ph type="body" sz="quarter" idx="25"/>
          </p:nvPr>
        </p:nvSpPr>
        <p:spPr>
          <a:xfrm>
            <a:off x="7601101" y="3440790"/>
            <a:ext cx="3793029" cy="649253"/>
          </a:xfrm>
        </p:spPr>
        <p:txBody>
          <a:bodyPr>
            <a:noAutofit/>
          </a:bodyPr>
          <a:lstStyle>
            <a:lvl1pPr>
              <a:lnSpc>
                <a:spcPct val="100000"/>
              </a:lnSpc>
              <a:defRPr lang="en-CA" sz="1400" kern="1200" spc="60" baseline="0" dirty="0" smtClean="0">
                <a:solidFill>
                  <a:schemeClr val="bg2">
                    <a:lumMod val="25000"/>
                  </a:schemeClr>
                </a:solidFill>
                <a:latin typeface="+mn-lt"/>
                <a:ea typeface="Lato Light" panose="020F0502020204030203" pitchFamily="34" charset="0"/>
                <a:cs typeface="Lato Light" panose="020F0502020204030203" pitchFamily="34" charset="0"/>
              </a:defRPr>
            </a:lvl1pPr>
            <a:lvl2pPr>
              <a:defRPr/>
            </a:lvl2pPr>
            <a:lvl3pPr>
              <a:defRPr/>
            </a:lvl3pPr>
            <a:lvl4pPr>
              <a:defRPr/>
            </a:lvl4pPr>
            <a:lvl5pPr>
              <a:defRPr/>
            </a:lvl5pPr>
          </a:lstStyle>
          <a:p>
            <a:pPr marL="0" marR="0" lvl="0" indent="0" algn="l" defTabSz="914400" rtl="0" eaLnBrk="1" fontAlgn="auto" latinLnBrk="0" hangingPunct="1">
              <a:lnSpc>
                <a:spcPct val="114000"/>
              </a:lnSpc>
              <a:spcBef>
                <a:spcPts val="1000"/>
              </a:spcBef>
              <a:spcAft>
                <a:spcPts val="600"/>
              </a:spcAft>
              <a:buClrTx/>
              <a:buSzTx/>
              <a:buFont typeface="Arial" panose="020B0604020202020204" pitchFamily="34" charset="0"/>
              <a:buNone/>
              <a:tabLst/>
            </a:pPr>
            <a:r>
              <a:rPr lang="en-US"/>
              <a:t>Click to edit Master text styles</a:t>
            </a:r>
          </a:p>
        </p:txBody>
      </p:sp>
      <p:sp>
        <p:nvSpPr>
          <p:cNvPr id="32" name="Text Placeholder 20">
            <a:extLst>
              <a:ext uri="{FF2B5EF4-FFF2-40B4-BE49-F238E27FC236}">
                <a16:creationId xmlns:a16="http://schemas.microsoft.com/office/drawing/2014/main" id="{12D08D37-01BE-46F8-9FEC-854817CE5B51}"/>
              </a:ext>
            </a:extLst>
          </p:cNvPr>
          <p:cNvSpPr>
            <a:spLocks noGrp="1"/>
          </p:cNvSpPr>
          <p:nvPr>
            <p:ph type="body" sz="quarter" idx="26" hasCustomPrompt="1"/>
          </p:nvPr>
        </p:nvSpPr>
        <p:spPr>
          <a:xfrm>
            <a:off x="7601592" y="4399944"/>
            <a:ext cx="3792538" cy="289133"/>
          </a:xfrm>
        </p:spPr>
        <p:txBody>
          <a:bodyPr>
            <a:noAutofit/>
          </a:bodyPr>
          <a:lstStyle>
            <a:lvl1pPr marL="0" indent="0" algn="l" defTabSz="914400" rtl="0" eaLnBrk="1" latinLnBrk="0" hangingPunct="1">
              <a:spcAft>
                <a:spcPts val="600"/>
              </a:spcAft>
              <a:buNone/>
              <a:defRPr lang="en-CA" sz="1800" kern="1200" cap="all" spc="60" baseline="0" dirty="0">
                <a:solidFill>
                  <a:schemeClr val="accent3"/>
                </a:solidFill>
                <a:latin typeface="+mj-lt"/>
                <a:ea typeface="+mn-ea"/>
                <a:cs typeface="+mn-cs"/>
              </a:defRPr>
            </a:lvl1pPr>
          </a:lstStyle>
          <a:p>
            <a:pPr lvl="0"/>
            <a:r>
              <a:rPr lang="en-US" dirty="0"/>
              <a:t>TITLE D</a:t>
            </a:r>
          </a:p>
        </p:txBody>
      </p:sp>
      <p:sp>
        <p:nvSpPr>
          <p:cNvPr id="33" name="Text Placeholder 26">
            <a:extLst>
              <a:ext uri="{FF2B5EF4-FFF2-40B4-BE49-F238E27FC236}">
                <a16:creationId xmlns:a16="http://schemas.microsoft.com/office/drawing/2014/main" id="{017DD300-B268-4CFA-8494-1471FE198AD0}"/>
              </a:ext>
            </a:extLst>
          </p:cNvPr>
          <p:cNvSpPr>
            <a:spLocks noGrp="1"/>
          </p:cNvSpPr>
          <p:nvPr>
            <p:ph type="body" sz="quarter" idx="27"/>
          </p:nvPr>
        </p:nvSpPr>
        <p:spPr>
          <a:xfrm>
            <a:off x="7601101" y="4771074"/>
            <a:ext cx="3793029" cy="649253"/>
          </a:xfrm>
        </p:spPr>
        <p:txBody>
          <a:bodyPr>
            <a:noAutofit/>
          </a:bodyPr>
          <a:lstStyle>
            <a:lvl1pPr>
              <a:lnSpc>
                <a:spcPct val="100000"/>
              </a:lnSpc>
              <a:defRPr lang="en-CA" sz="1400" kern="1200" spc="60" baseline="0" dirty="0" smtClean="0">
                <a:solidFill>
                  <a:schemeClr val="bg2">
                    <a:lumMod val="25000"/>
                  </a:schemeClr>
                </a:solidFill>
                <a:latin typeface="+mn-lt"/>
                <a:ea typeface="Lato Light" panose="020F0502020204030203" pitchFamily="34" charset="0"/>
                <a:cs typeface="Lato Light" panose="020F0502020204030203" pitchFamily="34" charset="0"/>
              </a:defRPr>
            </a:lvl1pPr>
            <a:lvl2pPr>
              <a:defRPr/>
            </a:lvl2pPr>
            <a:lvl3pPr>
              <a:defRPr/>
            </a:lvl3pPr>
            <a:lvl4pPr>
              <a:defRPr/>
            </a:lvl4pPr>
            <a:lvl5pPr>
              <a:defRPr/>
            </a:lvl5pPr>
          </a:lstStyle>
          <a:p>
            <a:pPr marL="0" marR="0" lvl="0" indent="0" algn="l" defTabSz="914400" rtl="0" eaLnBrk="1" fontAlgn="auto" latinLnBrk="0" hangingPunct="1">
              <a:lnSpc>
                <a:spcPct val="114000"/>
              </a:lnSpc>
              <a:spcBef>
                <a:spcPts val="1000"/>
              </a:spcBef>
              <a:spcAft>
                <a:spcPts val="600"/>
              </a:spcAft>
              <a:buClrTx/>
              <a:buSzTx/>
              <a:buFont typeface="Arial" panose="020B0604020202020204" pitchFamily="34" charset="0"/>
              <a:buNone/>
              <a:tabLst/>
            </a:pPr>
            <a:r>
              <a:rPr lang="en-US"/>
              <a:t>Click to edit Master text styles</a:t>
            </a:r>
          </a:p>
        </p:txBody>
      </p:sp>
    </p:spTree>
    <p:extLst>
      <p:ext uri="{BB962C8B-B14F-4D97-AF65-F5344CB8AC3E}">
        <p14:creationId xmlns:p14="http://schemas.microsoft.com/office/powerpoint/2010/main" val="1010860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A picture containing text, map&#10;&#10;Description automatically generated">
            <a:extLst>
              <a:ext uri="{FF2B5EF4-FFF2-40B4-BE49-F238E27FC236}">
                <a16:creationId xmlns:a16="http://schemas.microsoft.com/office/drawing/2014/main" id="{76B43317-6C07-48C9-8DFE-4398EED1CB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564"/>
            <a:ext cx="12192000" cy="6828871"/>
          </a:xfrm>
          <a:prstGeom prst="rect">
            <a:avLst/>
          </a:prstGeom>
        </p:spPr>
      </p:pic>
      <p:sp>
        <p:nvSpPr>
          <p:cNvPr id="9" name="Rectangle 8">
            <a:extLst>
              <a:ext uri="{FF2B5EF4-FFF2-40B4-BE49-F238E27FC236}">
                <a16:creationId xmlns:a16="http://schemas.microsoft.com/office/drawing/2014/main" id="{43C594A6-4C4A-4DAC-9A22-264FF61B9CB7}"/>
              </a:ext>
            </a:extLst>
          </p:cNvPr>
          <p:cNvSpPr/>
          <p:nvPr userDrawn="1"/>
        </p:nvSpPr>
        <p:spPr>
          <a:xfrm>
            <a:off x="2340725" y="1348740"/>
            <a:ext cx="7510551" cy="4160520"/>
          </a:xfrm>
          <a:prstGeom prst="rect">
            <a:avLst/>
          </a:prstGeom>
          <a:solidFill>
            <a:srgbClr val="E1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3D7812DE-B6F0-44DB-8709-EB839F315C1E}"/>
              </a:ext>
            </a:extLst>
          </p:cNvPr>
          <p:cNvSpPr>
            <a:spLocks noGrp="1"/>
          </p:cNvSpPr>
          <p:nvPr>
            <p:ph type="title" hasCustomPrompt="1"/>
          </p:nvPr>
        </p:nvSpPr>
        <p:spPr>
          <a:xfrm>
            <a:off x="2633749" y="2002632"/>
            <a:ext cx="6924503" cy="2852737"/>
          </a:xfrm>
        </p:spPr>
        <p:txBody>
          <a:bodyPr anchor="ctr">
            <a:noAutofit/>
          </a:bodyPr>
          <a:lstStyle>
            <a:lvl1pPr algn="ctr">
              <a:defRPr sz="4000" i="0" cap="all" baseline="0">
                <a:solidFill>
                  <a:schemeClr val="bg1"/>
                </a:solidFill>
                <a:latin typeface="+mj-lt"/>
              </a:defRPr>
            </a:lvl1pPr>
          </a:lstStyle>
          <a:p>
            <a:r>
              <a:rPr lang="en-US" dirty="0"/>
              <a:t>CLICK TO EDIT MASTER TITLE STYLE</a:t>
            </a:r>
            <a:endParaRPr lang="en-CA" dirty="0"/>
          </a:p>
        </p:txBody>
      </p:sp>
    </p:spTree>
    <p:extLst>
      <p:ext uri="{BB962C8B-B14F-4D97-AF65-F5344CB8AC3E}">
        <p14:creationId xmlns:p14="http://schemas.microsoft.com/office/powerpoint/2010/main" val="1585457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50D121C-A413-4A3B-8DCC-91C4E1B3580B}"/>
              </a:ext>
            </a:extLst>
          </p:cNvPr>
          <p:cNvSpPr>
            <a:spLocks noGrp="1"/>
          </p:cNvSpPr>
          <p:nvPr>
            <p:ph type="pic" sz="quarter" idx="10" hasCustomPrompt="1"/>
          </p:nvPr>
        </p:nvSpPr>
        <p:spPr>
          <a:xfrm>
            <a:off x="838200" y="1962150"/>
            <a:ext cx="10515600" cy="3522663"/>
          </a:xfrm>
        </p:spPr>
        <p:txBody>
          <a:bodyPr>
            <a:noAutofit/>
          </a:bodyPr>
          <a:lstStyle>
            <a:lvl1pPr marL="228600" marR="0" indent="-228600" algn="l" defTabSz="914400" rtl="0" eaLnBrk="1" fontAlgn="auto" latinLnBrk="0" hangingPunct="1">
              <a:lnSpc>
                <a:spcPct val="90000"/>
              </a:lnSpc>
              <a:spcBef>
                <a:spcPts val="1000"/>
              </a:spcBef>
              <a:spcAft>
                <a:spcPts val="0"/>
              </a:spcAft>
              <a:buClr>
                <a:srgbClr val="C49A55"/>
              </a:buClr>
              <a:buSzTx/>
              <a:buFont typeface="Arial" panose="020B0604020202020204" pitchFamily="34" charset="0"/>
              <a:buChar char="•"/>
              <a:tabLst/>
              <a:defRPr/>
            </a:lvl1pPr>
            <a:lvl2pPr marL="685800" marR="0" indent="-228600" algn="l" defTabSz="914400" rtl="0" eaLnBrk="1" fontAlgn="auto" latinLnBrk="0" hangingPunct="1">
              <a:lnSpc>
                <a:spcPct val="90000"/>
              </a:lnSpc>
              <a:spcBef>
                <a:spcPts val="500"/>
              </a:spcBef>
              <a:spcAft>
                <a:spcPts val="0"/>
              </a:spcAft>
              <a:buClr>
                <a:srgbClr val="C49A55"/>
              </a:buClr>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
                <a:srgbClr val="C49A55"/>
              </a:buClr>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
                <a:srgbClr val="C49A55"/>
              </a:buClr>
              <a:buSzTx/>
              <a:buFont typeface="Arial" panose="020B0604020202020204" pitchFamily="34" charset="0"/>
              <a:buChar char="•"/>
              <a:tabLst/>
              <a:defRPr/>
            </a:lvl4pPr>
            <a:lvl5pPr marL="2057400" marR="0" indent="-228600" algn="l" defTabSz="914400" rtl="0" eaLnBrk="1" fontAlgn="auto" latinLnBrk="0" hangingPunct="1">
              <a:lnSpc>
                <a:spcPct val="90000"/>
              </a:lnSpc>
              <a:spcBef>
                <a:spcPts val="500"/>
              </a:spcBef>
              <a:spcAft>
                <a:spcPts val="0"/>
              </a:spcAft>
              <a:buClr>
                <a:srgbClr val="C49A55"/>
              </a:buClr>
              <a:buSzTx/>
              <a:buFont typeface="Arial" panose="020B0604020202020204" pitchFamily="34" charset="0"/>
              <a:buChar char="•"/>
              <a:tabLst/>
              <a:defRPr/>
            </a:lvl5pPr>
          </a:lstStyle>
          <a:p>
            <a:pPr marL="228600" marR="0" lvl="0" indent="-228600" algn="l" defTabSz="914400" rtl="0" eaLnBrk="1" fontAlgn="auto" latinLnBrk="0" hangingPunct="1">
              <a:lnSpc>
                <a:spcPct val="90000"/>
              </a:lnSpc>
              <a:spcBef>
                <a:spcPts val="1000"/>
              </a:spcBef>
              <a:spcAft>
                <a:spcPts val="0"/>
              </a:spcAft>
              <a:buClr>
                <a:srgbClr val="C49A55"/>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Click to edit Master text styles</a:t>
            </a:r>
          </a:p>
          <a:p>
            <a:pPr marL="685800" marR="0" lvl="1" indent="-228600" algn="l" defTabSz="914400" rtl="0" eaLnBrk="1" fontAlgn="auto" latinLnBrk="0" hangingPunct="1">
              <a:lnSpc>
                <a:spcPct val="90000"/>
              </a:lnSpc>
              <a:spcBef>
                <a:spcPts val="500"/>
              </a:spcBef>
              <a:spcAft>
                <a:spcPts val="0"/>
              </a:spcAft>
              <a:buClr>
                <a:srgbClr val="C49A55"/>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
                <a:srgbClr val="C49A55"/>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
                <a:srgbClr val="C49A55"/>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Fourth level</a:t>
            </a:r>
          </a:p>
          <a:p>
            <a:pPr marL="2057400" marR="0" lvl="4" indent="-228600" algn="l" defTabSz="914400" rtl="0" eaLnBrk="1" fontAlgn="auto" latinLnBrk="0" hangingPunct="1">
              <a:lnSpc>
                <a:spcPct val="90000"/>
              </a:lnSpc>
              <a:spcBef>
                <a:spcPts val="500"/>
              </a:spcBef>
              <a:spcAft>
                <a:spcPts val="0"/>
              </a:spcAft>
              <a:buClr>
                <a:srgbClr val="C49A55"/>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Fifth level</a:t>
            </a:r>
            <a:endParaRPr kumimoji="0" lang="en-CA" sz="1800" b="0" i="0" u="none" strike="noStrike" kern="1200" cap="none" spc="0" normalizeH="0" baseline="0" noProof="0" dirty="0">
              <a:ln>
                <a:noFill/>
              </a:ln>
              <a:solidFill>
                <a:prstClr val="black"/>
              </a:solidFill>
              <a:effectLst/>
              <a:uLnTx/>
              <a:uFillTx/>
              <a:latin typeface="+mn-lt"/>
              <a:ea typeface="+mn-ea"/>
              <a:cs typeface="+mn-cs"/>
            </a:endParaRPr>
          </a:p>
        </p:txBody>
      </p:sp>
      <p:grpSp>
        <p:nvGrpSpPr>
          <p:cNvPr id="6" name="Group 5">
            <a:extLst>
              <a:ext uri="{FF2B5EF4-FFF2-40B4-BE49-F238E27FC236}">
                <a16:creationId xmlns:a16="http://schemas.microsoft.com/office/drawing/2014/main" id="{04A06646-4F20-40F4-AA4E-4F04FD404436}"/>
              </a:ext>
            </a:extLst>
          </p:cNvPr>
          <p:cNvGrpSpPr/>
          <p:nvPr userDrawn="1"/>
        </p:nvGrpSpPr>
        <p:grpSpPr>
          <a:xfrm>
            <a:off x="0" y="5893724"/>
            <a:ext cx="12192000" cy="964276"/>
            <a:chOff x="0" y="5893724"/>
            <a:chExt cx="12192000" cy="964276"/>
          </a:xfrm>
        </p:grpSpPr>
        <p:pic>
          <p:nvPicPr>
            <p:cNvPr id="7" name="Picture 6" descr="A picture containing text, map&#10;&#10;Description automatically generated">
              <a:extLst>
                <a:ext uri="{FF2B5EF4-FFF2-40B4-BE49-F238E27FC236}">
                  <a16:creationId xmlns:a16="http://schemas.microsoft.com/office/drawing/2014/main" id="{57052E44-41A5-4F9F-8B76-1891A2DAB7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5893724"/>
              <a:ext cx="12192000" cy="964276"/>
            </a:xfrm>
            <a:prstGeom prst="rect">
              <a:avLst/>
            </a:prstGeom>
          </p:spPr>
        </p:pic>
        <p:pic>
          <p:nvPicPr>
            <p:cNvPr id="8" name="Picture 7" descr="A picture containing object, clock, plate&#10;&#10;Description automatically generated">
              <a:extLst>
                <a:ext uri="{FF2B5EF4-FFF2-40B4-BE49-F238E27FC236}">
                  <a16:creationId xmlns:a16="http://schemas.microsoft.com/office/drawing/2014/main" id="{2BB4E870-7874-4FA5-85DC-22F284AD8E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23419" y="6241932"/>
              <a:ext cx="846512" cy="317739"/>
            </a:xfrm>
            <a:prstGeom prst="rect">
              <a:avLst/>
            </a:prstGeom>
          </p:spPr>
        </p:pic>
      </p:grpSp>
      <p:sp>
        <p:nvSpPr>
          <p:cNvPr id="9" name="Title 1">
            <a:extLst>
              <a:ext uri="{FF2B5EF4-FFF2-40B4-BE49-F238E27FC236}">
                <a16:creationId xmlns:a16="http://schemas.microsoft.com/office/drawing/2014/main" id="{59D4E500-4494-4936-A498-8BE3CC517AE5}"/>
              </a:ext>
            </a:extLst>
          </p:cNvPr>
          <p:cNvSpPr>
            <a:spLocks noGrp="1"/>
          </p:cNvSpPr>
          <p:nvPr>
            <p:ph type="title"/>
          </p:nvPr>
        </p:nvSpPr>
        <p:spPr>
          <a:xfrm>
            <a:off x="838200" y="365125"/>
            <a:ext cx="10515600" cy="1048039"/>
          </a:xfrm>
        </p:spPr>
        <p:txBody>
          <a:bodyPr>
            <a:noAutofit/>
          </a:bodyPr>
          <a:lstStyle>
            <a:lvl1pPr>
              <a:defRPr cap="all" baseline="0">
                <a:solidFill>
                  <a:schemeClr val="accent1"/>
                </a:solidFill>
              </a:defRPr>
            </a:lvl1pPr>
          </a:lstStyle>
          <a:p>
            <a:r>
              <a:rPr lang="en-US"/>
              <a:t>Click to edit Master title style</a:t>
            </a:r>
            <a:endParaRPr lang="en-CA" dirty="0"/>
          </a:p>
        </p:txBody>
      </p:sp>
      <p:cxnSp>
        <p:nvCxnSpPr>
          <p:cNvPr id="10" name="Straight Connector 9">
            <a:extLst>
              <a:ext uri="{FF2B5EF4-FFF2-40B4-BE49-F238E27FC236}">
                <a16:creationId xmlns:a16="http://schemas.microsoft.com/office/drawing/2014/main" id="{11D246D6-7557-4F6E-9B91-570CCF4A29BB}"/>
              </a:ext>
            </a:extLst>
          </p:cNvPr>
          <p:cNvCxnSpPr/>
          <p:nvPr userDrawn="1"/>
        </p:nvCxnSpPr>
        <p:spPr>
          <a:xfrm>
            <a:off x="964276" y="1372568"/>
            <a:ext cx="939338" cy="0"/>
          </a:xfrm>
          <a:prstGeom prst="line">
            <a:avLst/>
          </a:prstGeom>
          <a:ln w="28575"/>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4297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F45B6DE5-9BD0-41DB-A9AB-8024299A2AAD}"/>
              </a:ext>
            </a:extLst>
          </p:cNvPr>
          <p:cNvSpPr>
            <a:spLocks noGrp="1"/>
          </p:cNvSpPr>
          <p:nvPr>
            <p:ph type="pic" idx="13"/>
          </p:nvPr>
        </p:nvSpPr>
        <p:spPr>
          <a:xfrm>
            <a:off x="611188" y="2785731"/>
            <a:ext cx="5065712" cy="2210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dirty="0"/>
          </a:p>
        </p:txBody>
      </p:sp>
      <p:grpSp>
        <p:nvGrpSpPr>
          <p:cNvPr id="15" name="Group 14">
            <a:extLst>
              <a:ext uri="{FF2B5EF4-FFF2-40B4-BE49-F238E27FC236}">
                <a16:creationId xmlns:a16="http://schemas.microsoft.com/office/drawing/2014/main" id="{F74D8278-0C8D-42C2-B5D9-47C26662038E}"/>
              </a:ext>
            </a:extLst>
          </p:cNvPr>
          <p:cNvGrpSpPr/>
          <p:nvPr userDrawn="1"/>
        </p:nvGrpSpPr>
        <p:grpSpPr>
          <a:xfrm>
            <a:off x="0" y="5893724"/>
            <a:ext cx="12192000" cy="964276"/>
            <a:chOff x="0" y="5893724"/>
            <a:chExt cx="12192000" cy="964276"/>
          </a:xfrm>
        </p:grpSpPr>
        <p:pic>
          <p:nvPicPr>
            <p:cNvPr id="16" name="Picture 15" descr="A picture containing text, map&#10;&#10;Description automatically generated">
              <a:extLst>
                <a:ext uri="{FF2B5EF4-FFF2-40B4-BE49-F238E27FC236}">
                  <a16:creationId xmlns:a16="http://schemas.microsoft.com/office/drawing/2014/main" id="{16DC1C9E-1C49-4439-920A-B10D873186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5893724"/>
              <a:ext cx="12192000" cy="964276"/>
            </a:xfrm>
            <a:prstGeom prst="rect">
              <a:avLst/>
            </a:prstGeom>
          </p:spPr>
        </p:pic>
        <p:pic>
          <p:nvPicPr>
            <p:cNvPr id="17" name="Picture 16" descr="A picture containing object, clock, plate&#10;&#10;Description automatically generated">
              <a:extLst>
                <a:ext uri="{FF2B5EF4-FFF2-40B4-BE49-F238E27FC236}">
                  <a16:creationId xmlns:a16="http://schemas.microsoft.com/office/drawing/2014/main" id="{5BB16462-D508-445B-8340-A60533A686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23419" y="6241932"/>
              <a:ext cx="846512" cy="317739"/>
            </a:xfrm>
            <a:prstGeom prst="rect">
              <a:avLst/>
            </a:prstGeom>
          </p:spPr>
        </p:pic>
      </p:grpSp>
      <p:sp>
        <p:nvSpPr>
          <p:cNvPr id="13" name="Picture Placeholder 2">
            <a:extLst>
              <a:ext uri="{FF2B5EF4-FFF2-40B4-BE49-F238E27FC236}">
                <a16:creationId xmlns:a16="http://schemas.microsoft.com/office/drawing/2014/main" id="{D51BB753-E7C8-45BB-BC2F-7668F5BE33DB}"/>
              </a:ext>
            </a:extLst>
          </p:cNvPr>
          <p:cNvSpPr>
            <a:spLocks noGrp="1"/>
          </p:cNvSpPr>
          <p:nvPr>
            <p:ph type="pic" idx="11"/>
          </p:nvPr>
        </p:nvSpPr>
        <p:spPr>
          <a:xfrm>
            <a:off x="5816009" y="446935"/>
            <a:ext cx="5726703" cy="45493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18" name="Picture Placeholder 2">
            <a:extLst>
              <a:ext uri="{FF2B5EF4-FFF2-40B4-BE49-F238E27FC236}">
                <a16:creationId xmlns:a16="http://schemas.microsoft.com/office/drawing/2014/main" id="{93D1EBB0-B33C-408F-9132-0DAEF21D7788}"/>
              </a:ext>
            </a:extLst>
          </p:cNvPr>
          <p:cNvSpPr>
            <a:spLocks noGrp="1"/>
          </p:cNvSpPr>
          <p:nvPr>
            <p:ph type="pic" idx="12"/>
          </p:nvPr>
        </p:nvSpPr>
        <p:spPr>
          <a:xfrm>
            <a:off x="611188" y="446936"/>
            <a:ext cx="5065712" cy="2210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24" name="Content Placeholder 23">
            <a:extLst>
              <a:ext uri="{FF2B5EF4-FFF2-40B4-BE49-F238E27FC236}">
                <a16:creationId xmlns:a16="http://schemas.microsoft.com/office/drawing/2014/main" id="{B7EB0675-0072-4EB6-80E8-E9ACD21BF1B0}"/>
              </a:ext>
            </a:extLst>
          </p:cNvPr>
          <p:cNvSpPr>
            <a:spLocks noGrp="1"/>
          </p:cNvSpPr>
          <p:nvPr>
            <p:ph sz="quarter" idx="14" hasCustomPrompt="1"/>
          </p:nvPr>
        </p:nvSpPr>
        <p:spPr>
          <a:xfrm>
            <a:off x="611189" y="5223773"/>
            <a:ext cx="5640756" cy="428625"/>
          </a:xfrm>
        </p:spPr>
        <p:txBody>
          <a:bodyPr>
            <a:noAutofit/>
          </a:bodyPr>
          <a:lstStyle>
            <a:lvl1pPr marL="0" indent="0" algn="l" defTabSz="914400" rtl="0" eaLnBrk="1" latinLnBrk="0" hangingPunct="1">
              <a:spcAft>
                <a:spcPts val="600"/>
              </a:spcAft>
              <a:buNone/>
              <a:defRPr lang="en-US" sz="3200" kern="1200" cap="all" spc="100" baseline="0" dirty="0" smtClean="0">
                <a:solidFill>
                  <a:schemeClr val="accent3"/>
                </a:solidFill>
                <a:latin typeface="+mj-lt"/>
                <a:ea typeface="+mn-ea"/>
                <a:cs typeface="+mn-cs"/>
              </a:defRPr>
            </a:lvl1pPr>
            <a:lvl2pPr marL="0" indent="0" algn="l" defTabSz="914400" rtl="0" eaLnBrk="1" latinLnBrk="0" hangingPunct="1">
              <a:spcAft>
                <a:spcPts val="600"/>
              </a:spcAft>
              <a:buNone/>
              <a:defRPr lang="en-US" sz="3200" kern="1200" spc="100" baseline="0" dirty="0" smtClean="0">
                <a:solidFill>
                  <a:schemeClr val="accent3"/>
                </a:solidFill>
                <a:latin typeface="+mj-lt"/>
                <a:ea typeface="+mn-ea"/>
                <a:cs typeface="+mn-cs"/>
              </a:defRPr>
            </a:lvl2pPr>
            <a:lvl3pPr marL="0" indent="0" algn="l" defTabSz="914400" rtl="0" eaLnBrk="1" latinLnBrk="0" hangingPunct="1">
              <a:spcAft>
                <a:spcPts val="600"/>
              </a:spcAft>
              <a:buNone/>
              <a:defRPr lang="en-US" sz="3200" kern="1200" spc="100" baseline="0" dirty="0" smtClean="0">
                <a:solidFill>
                  <a:schemeClr val="accent3"/>
                </a:solidFill>
                <a:latin typeface="+mj-lt"/>
                <a:ea typeface="+mn-ea"/>
                <a:cs typeface="+mn-cs"/>
              </a:defRPr>
            </a:lvl3pPr>
            <a:lvl4pPr marL="0" indent="0" algn="l" defTabSz="914400" rtl="0" eaLnBrk="1" latinLnBrk="0" hangingPunct="1">
              <a:spcAft>
                <a:spcPts val="600"/>
              </a:spcAft>
              <a:buNone/>
              <a:defRPr lang="en-US" sz="3200" kern="1200" spc="100" baseline="0" dirty="0" smtClean="0">
                <a:solidFill>
                  <a:schemeClr val="accent3"/>
                </a:solidFill>
                <a:latin typeface="+mj-lt"/>
                <a:ea typeface="+mn-ea"/>
                <a:cs typeface="+mn-cs"/>
              </a:defRPr>
            </a:lvl4pPr>
            <a:lvl5pPr marL="0" indent="0" algn="l" defTabSz="914400" rtl="0" eaLnBrk="1" latinLnBrk="0" hangingPunct="1">
              <a:spcAft>
                <a:spcPts val="600"/>
              </a:spcAft>
              <a:buNone/>
              <a:defRPr lang="en-CA" sz="3200" kern="1200" spc="100" baseline="0" dirty="0">
                <a:solidFill>
                  <a:schemeClr val="accent3"/>
                </a:solidFill>
                <a:latin typeface="+mj-lt"/>
                <a:ea typeface="+mn-ea"/>
                <a:cs typeface="+mn-cs"/>
              </a:defRPr>
            </a:lvl5pPr>
          </a:lstStyle>
          <a:p>
            <a:pPr lvl="0"/>
            <a:r>
              <a:rPr lang="en-US" dirty="0"/>
              <a:t>CLICK TO EDIT MASTER TEXT STYLES</a:t>
            </a:r>
          </a:p>
        </p:txBody>
      </p:sp>
      <p:sp>
        <p:nvSpPr>
          <p:cNvPr id="25" name="Content Placeholder 23">
            <a:extLst>
              <a:ext uri="{FF2B5EF4-FFF2-40B4-BE49-F238E27FC236}">
                <a16:creationId xmlns:a16="http://schemas.microsoft.com/office/drawing/2014/main" id="{D7C4A9E5-1B91-4ADC-A205-AA43180936C0}"/>
              </a:ext>
            </a:extLst>
          </p:cNvPr>
          <p:cNvSpPr>
            <a:spLocks noGrp="1"/>
          </p:cNvSpPr>
          <p:nvPr>
            <p:ph sz="quarter" idx="15" hasCustomPrompt="1"/>
          </p:nvPr>
        </p:nvSpPr>
        <p:spPr>
          <a:xfrm>
            <a:off x="6305109" y="5223772"/>
            <a:ext cx="5275702" cy="428625"/>
          </a:xfrm>
        </p:spPr>
        <p:txBody>
          <a:bodyPr>
            <a:noAutofit/>
          </a:bodyPr>
          <a:lstStyle>
            <a:lvl1pPr marL="0" indent="0" algn="l" defTabSz="914400" rtl="0" eaLnBrk="1" latinLnBrk="0" hangingPunct="1">
              <a:lnSpc>
                <a:spcPct val="114000"/>
              </a:lnSpc>
              <a:spcAft>
                <a:spcPts val="600"/>
              </a:spcAft>
              <a:buNone/>
              <a:defRPr lang="en-US" sz="1400" kern="1200" spc="100" baseline="0" dirty="0" smtClean="0">
                <a:solidFill>
                  <a:schemeClr val="bg2">
                    <a:lumMod val="25000"/>
                  </a:schemeClr>
                </a:solidFill>
                <a:latin typeface="+mn-lt"/>
                <a:ea typeface="Lato Light" panose="020F0502020204030203" pitchFamily="34" charset="0"/>
                <a:cs typeface="Lato Light" panose="020F0502020204030203" pitchFamily="34" charset="0"/>
              </a:defRPr>
            </a:lvl1pPr>
            <a:lvl2pPr marL="0" indent="0" algn="l" defTabSz="914400" rtl="0" eaLnBrk="1" latinLnBrk="0" hangingPunct="1">
              <a:spcAft>
                <a:spcPts val="600"/>
              </a:spcAft>
              <a:buNone/>
              <a:defRPr lang="en-US" sz="3200" kern="1200" spc="100" baseline="0" dirty="0" smtClean="0">
                <a:solidFill>
                  <a:schemeClr val="accent3"/>
                </a:solidFill>
                <a:latin typeface="+mj-lt"/>
                <a:ea typeface="+mn-ea"/>
                <a:cs typeface="+mn-cs"/>
              </a:defRPr>
            </a:lvl2pPr>
            <a:lvl3pPr marL="0" indent="0" algn="l" defTabSz="914400" rtl="0" eaLnBrk="1" latinLnBrk="0" hangingPunct="1">
              <a:spcAft>
                <a:spcPts val="600"/>
              </a:spcAft>
              <a:buNone/>
              <a:defRPr lang="en-US" sz="3200" kern="1200" spc="100" baseline="0" dirty="0" smtClean="0">
                <a:solidFill>
                  <a:schemeClr val="accent3"/>
                </a:solidFill>
                <a:latin typeface="+mj-lt"/>
                <a:ea typeface="+mn-ea"/>
                <a:cs typeface="+mn-cs"/>
              </a:defRPr>
            </a:lvl3pPr>
            <a:lvl4pPr marL="0" indent="0" algn="l" defTabSz="914400" rtl="0" eaLnBrk="1" latinLnBrk="0" hangingPunct="1">
              <a:spcAft>
                <a:spcPts val="600"/>
              </a:spcAft>
              <a:buNone/>
              <a:defRPr lang="en-US" sz="3200" kern="1200" spc="100" baseline="0" dirty="0" smtClean="0">
                <a:solidFill>
                  <a:schemeClr val="accent3"/>
                </a:solidFill>
                <a:latin typeface="+mj-lt"/>
                <a:ea typeface="+mn-ea"/>
                <a:cs typeface="+mn-cs"/>
              </a:defRPr>
            </a:lvl4pPr>
            <a:lvl5pPr marL="0" indent="0" algn="l" defTabSz="914400" rtl="0" eaLnBrk="1" latinLnBrk="0" hangingPunct="1">
              <a:spcAft>
                <a:spcPts val="600"/>
              </a:spcAft>
              <a:buNone/>
              <a:defRPr lang="en-CA" sz="3200" kern="1200" spc="100" baseline="0" dirty="0">
                <a:solidFill>
                  <a:schemeClr val="accent3"/>
                </a:solidFill>
                <a:latin typeface="+mj-lt"/>
                <a:ea typeface="+mn-ea"/>
                <a:cs typeface="+mn-cs"/>
              </a:defRPr>
            </a:lvl5pPr>
          </a:lstStyle>
          <a:p>
            <a:pPr lvl="0"/>
            <a:r>
              <a:rPr lang="en-US" dirty="0"/>
              <a:t>Insert explanatory text </a:t>
            </a:r>
          </a:p>
        </p:txBody>
      </p:sp>
    </p:spTree>
    <p:extLst>
      <p:ext uri="{BB962C8B-B14F-4D97-AF65-F5344CB8AC3E}">
        <p14:creationId xmlns:p14="http://schemas.microsoft.com/office/powerpoint/2010/main" val="2074937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216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DC83A4-970C-4158-B18A-FD6FAA78E1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62CC615-6787-4D01-BB48-DBC84A2BEB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a:extLst>
              <a:ext uri="{FF2B5EF4-FFF2-40B4-BE49-F238E27FC236}">
                <a16:creationId xmlns:a16="http://schemas.microsoft.com/office/drawing/2014/main" id="{C1314210-22D5-4A2A-86BA-D7EBAE8860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949A1-3840-4276-85A2-AE10F63D6372}" type="datetimeFigureOut">
              <a:rPr lang="en-CA" smtClean="0"/>
              <a:t>2021-05-12</a:t>
            </a:fld>
            <a:endParaRPr lang="en-CA"/>
          </a:p>
        </p:txBody>
      </p:sp>
      <p:sp>
        <p:nvSpPr>
          <p:cNvPr id="5" name="Footer Placeholder 4">
            <a:extLst>
              <a:ext uri="{FF2B5EF4-FFF2-40B4-BE49-F238E27FC236}">
                <a16:creationId xmlns:a16="http://schemas.microsoft.com/office/drawing/2014/main" id="{1F742F3D-49F5-47B4-9098-1F79EAEFC7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2858356D-2956-4C71-B9F7-21510FDFB5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34954F-A606-466D-AD03-338D2072F47F}" type="slidenum">
              <a:rPr lang="en-CA" smtClean="0"/>
              <a:t>‹#›</a:t>
            </a:fld>
            <a:endParaRPr lang="en-CA"/>
          </a:p>
        </p:txBody>
      </p:sp>
    </p:spTree>
    <p:extLst>
      <p:ext uri="{BB962C8B-B14F-4D97-AF65-F5344CB8AC3E}">
        <p14:creationId xmlns:p14="http://schemas.microsoft.com/office/powerpoint/2010/main" val="1814607893"/>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0" r:id="rId3"/>
    <p:sldLayoutId id="2147483661" r:id="rId4"/>
    <p:sldLayoutId id="2147483651" r:id="rId5"/>
    <p:sldLayoutId id="2147483655" r:id="rId6"/>
    <p:sldLayoutId id="2147483652" r:id="rId7"/>
    <p:sldLayoutId id="214748366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2289DC-0F88-425B-969E-AD8F92718DC6}"/>
              </a:ext>
            </a:extLst>
          </p:cNvPr>
          <p:cNvSpPr>
            <a:spLocks noGrp="1"/>
          </p:cNvSpPr>
          <p:nvPr>
            <p:ph type="ctrTitle"/>
          </p:nvPr>
        </p:nvSpPr>
        <p:spPr/>
        <p:txBody>
          <a:bodyPr/>
          <a:lstStyle/>
          <a:p>
            <a:r>
              <a:rPr lang="en-US" dirty="0"/>
              <a:t>Active Transportation network Plan</a:t>
            </a:r>
            <a:endParaRPr lang="en-CA" dirty="0"/>
          </a:p>
        </p:txBody>
      </p:sp>
      <p:sp>
        <p:nvSpPr>
          <p:cNvPr id="5" name="Text Placeholder 4">
            <a:extLst>
              <a:ext uri="{FF2B5EF4-FFF2-40B4-BE49-F238E27FC236}">
                <a16:creationId xmlns:a16="http://schemas.microsoft.com/office/drawing/2014/main" id="{052EC04A-6B2C-46E6-98DE-CBFBDCBC39CB}"/>
              </a:ext>
            </a:extLst>
          </p:cNvPr>
          <p:cNvSpPr>
            <a:spLocks noGrp="1"/>
          </p:cNvSpPr>
          <p:nvPr>
            <p:ph type="body" sz="quarter" idx="10"/>
          </p:nvPr>
        </p:nvSpPr>
        <p:spPr/>
        <p:txBody>
          <a:bodyPr/>
          <a:lstStyle/>
          <a:p>
            <a:r>
              <a:rPr lang="en-US" dirty="0"/>
              <a:t>Virtual Open House No. 1</a:t>
            </a:r>
            <a:endParaRPr lang="en-CA" dirty="0"/>
          </a:p>
        </p:txBody>
      </p:sp>
      <p:sp>
        <p:nvSpPr>
          <p:cNvPr id="6" name="Text Placeholder 5">
            <a:extLst>
              <a:ext uri="{FF2B5EF4-FFF2-40B4-BE49-F238E27FC236}">
                <a16:creationId xmlns:a16="http://schemas.microsoft.com/office/drawing/2014/main" id="{1D8AE037-26B8-4169-B546-E1CE3313E415}"/>
              </a:ext>
            </a:extLst>
          </p:cNvPr>
          <p:cNvSpPr>
            <a:spLocks noGrp="1"/>
          </p:cNvSpPr>
          <p:nvPr>
            <p:ph type="body" sz="quarter" idx="11"/>
          </p:nvPr>
        </p:nvSpPr>
        <p:spPr/>
        <p:txBody>
          <a:bodyPr>
            <a:normAutofit fontScale="92500" lnSpcReduction="20000"/>
          </a:bodyPr>
          <a:lstStyle/>
          <a:p>
            <a:r>
              <a:rPr lang="en-US" dirty="0"/>
              <a:t>Town of Lake Cowichan</a:t>
            </a:r>
          </a:p>
          <a:p>
            <a:endParaRPr lang="en-US" dirty="0"/>
          </a:p>
          <a:p>
            <a:r>
              <a:rPr lang="en-CA" sz="2000" dirty="0"/>
              <a:t>February 3, 2021</a:t>
            </a:r>
            <a:endParaRPr lang="en-US" sz="2000" dirty="0"/>
          </a:p>
        </p:txBody>
      </p:sp>
      <p:pic>
        <p:nvPicPr>
          <p:cNvPr id="2" name="Picture 1">
            <a:extLst>
              <a:ext uri="{FF2B5EF4-FFF2-40B4-BE49-F238E27FC236}">
                <a16:creationId xmlns:a16="http://schemas.microsoft.com/office/drawing/2014/main" id="{0978E0E5-7559-46CB-86E7-1D682CB188AA}"/>
              </a:ext>
            </a:extLst>
          </p:cNvPr>
          <p:cNvPicPr>
            <a:picLocks noChangeAspect="1"/>
          </p:cNvPicPr>
          <p:nvPr/>
        </p:nvPicPr>
        <p:blipFill>
          <a:blip r:embed="rId2"/>
          <a:stretch>
            <a:fillRect/>
          </a:stretch>
        </p:blipFill>
        <p:spPr>
          <a:xfrm>
            <a:off x="520635" y="0"/>
            <a:ext cx="11671365" cy="6858000"/>
          </a:xfrm>
          <a:prstGeom prst="rect">
            <a:avLst/>
          </a:prstGeom>
        </p:spPr>
      </p:pic>
    </p:spTree>
    <p:extLst>
      <p:ext uri="{BB962C8B-B14F-4D97-AF65-F5344CB8AC3E}">
        <p14:creationId xmlns:p14="http://schemas.microsoft.com/office/powerpoint/2010/main" val="3064033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A4A88D-BA57-4465-9E66-08E2129BF30E}"/>
              </a:ext>
            </a:extLst>
          </p:cNvPr>
          <p:cNvSpPr>
            <a:spLocks noGrp="1"/>
          </p:cNvSpPr>
          <p:nvPr>
            <p:ph type="title"/>
          </p:nvPr>
        </p:nvSpPr>
        <p:spPr/>
        <p:txBody>
          <a:bodyPr/>
          <a:lstStyle/>
          <a:p>
            <a:r>
              <a:rPr lang="en-US" dirty="0"/>
              <a:t>Active transportation facilities</a:t>
            </a:r>
            <a:endParaRPr lang="en-CA" dirty="0"/>
          </a:p>
        </p:txBody>
      </p:sp>
      <p:sp>
        <p:nvSpPr>
          <p:cNvPr id="4" name="Text Placeholder 3">
            <a:extLst>
              <a:ext uri="{FF2B5EF4-FFF2-40B4-BE49-F238E27FC236}">
                <a16:creationId xmlns:a16="http://schemas.microsoft.com/office/drawing/2014/main" id="{592DF9BD-9C93-4ADA-A7F3-59131F757685}"/>
              </a:ext>
            </a:extLst>
          </p:cNvPr>
          <p:cNvSpPr>
            <a:spLocks noGrp="1"/>
          </p:cNvSpPr>
          <p:nvPr>
            <p:ph type="body" sz="quarter" idx="16"/>
          </p:nvPr>
        </p:nvSpPr>
        <p:spPr>
          <a:xfrm>
            <a:off x="964276" y="1607143"/>
            <a:ext cx="5218810" cy="534354"/>
          </a:xfrm>
        </p:spPr>
        <p:txBody>
          <a:bodyPr/>
          <a:lstStyle/>
          <a:p>
            <a:r>
              <a:rPr lang="en-US" dirty="0"/>
              <a:t>Within Town of Lake </a:t>
            </a:r>
            <a:r>
              <a:rPr lang="en-US" dirty="0" err="1"/>
              <a:t>cowichan</a:t>
            </a:r>
            <a:endParaRPr lang="en-CA" dirty="0"/>
          </a:p>
        </p:txBody>
      </p:sp>
      <p:pic>
        <p:nvPicPr>
          <p:cNvPr id="5" name="Picture 4">
            <a:extLst>
              <a:ext uri="{FF2B5EF4-FFF2-40B4-BE49-F238E27FC236}">
                <a16:creationId xmlns:a16="http://schemas.microsoft.com/office/drawing/2014/main" id="{9E3F3082-3EC3-4EB1-A748-CC19A38E97EF}"/>
              </a:ext>
            </a:extLst>
          </p:cNvPr>
          <p:cNvPicPr>
            <a:picLocks noChangeAspect="1"/>
          </p:cNvPicPr>
          <p:nvPr/>
        </p:nvPicPr>
        <p:blipFill>
          <a:blip r:embed="rId2"/>
          <a:stretch>
            <a:fillRect/>
          </a:stretch>
        </p:blipFill>
        <p:spPr>
          <a:xfrm>
            <a:off x="133350" y="2216112"/>
            <a:ext cx="5962650" cy="3552825"/>
          </a:xfrm>
          <a:prstGeom prst="rect">
            <a:avLst/>
          </a:prstGeom>
        </p:spPr>
      </p:pic>
      <p:pic>
        <p:nvPicPr>
          <p:cNvPr id="6" name="Picture 5">
            <a:extLst>
              <a:ext uri="{FF2B5EF4-FFF2-40B4-BE49-F238E27FC236}">
                <a16:creationId xmlns:a16="http://schemas.microsoft.com/office/drawing/2014/main" id="{C1248B66-8251-4CA7-AA3A-804CF58C656E}"/>
              </a:ext>
            </a:extLst>
          </p:cNvPr>
          <p:cNvPicPr>
            <a:picLocks noChangeAspect="1"/>
          </p:cNvPicPr>
          <p:nvPr/>
        </p:nvPicPr>
        <p:blipFill>
          <a:blip r:embed="rId3"/>
          <a:stretch>
            <a:fillRect/>
          </a:stretch>
        </p:blipFill>
        <p:spPr>
          <a:xfrm>
            <a:off x="6096001" y="2141498"/>
            <a:ext cx="5962650" cy="3592520"/>
          </a:xfrm>
          <a:prstGeom prst="rect">
            <a:avLst/>
          </a:prstGeom>
        </p:spPr>
      </p:pic>
    </p:spTree>
    <p:extLst>
      <p:ext uri="{BB962C8B-B14F-4D97-AF65-F5344CB8AC3E}">
        <p14:creationId xmlns:p14="http://schemas.microsoft.com/office/powerpoint/2010/main" val="2056883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F7BA9C9-7C42-400F-B3C0-586DA625E1B7}"/>
              </a:ext>
            </a:extLst>
          </p:cNvPr>
          <p:cNvSpPr>
            <a:spLocks noGrp="1"/>
          </p:cNvSpPr>
          <p:nvPr>
            <p:ph idx="1"/>
          </p:nvPr>
        </p:nvSpPr>
        <p:spPr>
          <a:xfrm>
            <a:off x="401643" y="1414541"/>
            <a:ext cx="6128827" cy="2477193"/>
          </a:xfrm>
        </p:spPr>
        <p:txBody>
          <a:bodyPr/>
          <a:lstStyle/>
          <a:p>
            <a:pPr marL="0" indent="0">
              <a:buNone/>
            </a:pPr>
            <a:r>
              <a:rPr lang="en-US" sz="1400" b="1" dirty="0"/>
              <a:t>Current Conditions</a:t>
            </a:r>
          </a:p>
          <a:p>
            <a:r>
              <a:rPr lang="en-US" sz="1400" dirty="0"/>
              <a:t>Walkable downtown and uptown areas</a:t>
            </a:r>
          </a:p>
          <a:p>
            <a:r>
              <a:rPr lang="en-US" sz="1400" dirty="0"/>
              <a:t>Beautiful forest trails and lake side community amenities</a:t>
            </a:r>
          </a:p>
          <a:p>
            <a:r>
              <a:rPr lang="en-US" sz="1400" dirty="0"/>
              <a:t>Regional multi-use pathways (TransCanada Trail)</a:t>
            </a:r>
          </a:p>
          <a:p>
            <a:r>
              <a:rPr lang="en-US" sz="1400" dirty="0"/>
              <a:t>Relatively compact community supports trips made by active transportation</a:t>
            </a:r>
          </a:p>
          <a:p>
            <a:pPr marL="0" indent="0">
              <a:buNone/>
            </a:pPr>
            <a:r>
              <a:rPr lang="en-US" sz="1400" b="1" dirty="0"/>
              <a:t>Challenges</a:t>
            </a:r>
          </a:p>
          <a:p>
            <a:r>
              <a:rPr lang="en-US" sz="1400" dirty="0"/>
              <a:t>Active transportation amenities are more limited beyond the downtown and uptown areas</a:t>
            </a:r>
          </a:p>
          <a:p>
            <a:r>
              <a:rPr lang="en-US" sz="1400" dirty="0"/>
              <a:t>No on-street bicycle facilities</a:t>
            </a:r>
          </a:p>
          <a:p>
            <a:pPr marL="0" indent="0">
              <a:buNone/>
            </a:pPr>
            <a:r>
              <a:rPr lang="en-US" sz="1400" b="1" dirty="0"/>
              <a:t>Opportunities</a:t>
            </a:r>
          </a:p>
          <a:p>
            <a:r>
              <a:rPr lang="en-US" sz="1400" dirty="0"/>
              <a:t>Improved connectivity within the community</a:t>
            </a:r>
          </a:p>
          <a:p>
            <a:r>
              <a:rPr lang="en-US" sz="1400" dirty="0"/>
              <a:t>Improved accessibility and safety opportunities</a:t>
            </a:r>
          </a:p>
          <a:p>
            <a:r>
              <a:rPr lang="en-US" sz="1400" dirty="0"/>
              <a:t>Better access to water-based modes</a:t>
            </a:r>
          </a:p>
          <a:p>
            <a:pPr marL="0" indent="0">
              <a:buNone/>
            </a:pPr>
            <a:endParaRPr lang="en-US" b="1" dirty="0"/>
          </a:p>
          <a:p>
            <a:pPr marL="0" indent="0">
              <a:buNone/>
            </a:pPr>
            <a:endParaRPr lang="en-US" b="1" dirty="0"/>
          </a:p>
          <a:p>
            <a:pPr marL="0" indent="0">
              <a:buNone/>
            </a:pPr>
            <a:endParaRPr lang="en-CA" dirty="0"/>
          </a:p>
        </p:txBody>
      </p:sp>
      <p:sp>
        <p:nvSpPr>
          <p:cNvPr id="5" name="Title 4">
            <a:extLst>
              <a:ext uri="{FF2B5EF4-FFF2-40B4-BE49-F238E27FC236}">
                <a16:creationId xmlns:a16="http://schemas.microsoft.com/office/drawing/2014/main" id="{5E041C3F-F9A3-4F93-B2B1-78E88E0F6050}"/>
              </a:ext>
            </a:extLst>
          </p:cNvPr>
          <p:cNvSpPr>
            <a:spLocks noGrp="1"/>
          </p:cNvSpPr>
          <p:nvPr>
            <p:ph type="title"/>
          </p:nvPr>
        </p:nvSpPr>
        <p:spPr/>
        <p:txBody>
          <a:bodyPr/>
          <a:lstStyle/>
          <a:p>
            <a:r>
              <a:rPr lang="en-US" dirty="0"/>
              <a:t>Active Transportation in Lake Cowichan Today</a:t>
            </a:r>
            <a:endParaRPr lang="en-CA" dirty="0"/>
          </a:p>
        </p:txBody>
      </p:sp>
      <p:pic>
        <p:nvPicPr>
          <p:cNvPr id="3" name="Picture 2" descr="A picture containing building, gate, area, day&#10;&#10;Description automatically generated">
            <a:extLst>
              <a:ext uri="{FF2B5EF4-FFF2-40B4-BE49-F238E27FC236}">
                <a16:creationId xmlns:a16="http://schemas.microsoft.com/office/drawing/2014/main" id="{BE6F8836-44F5-4D60-9C68-E55ADFAD0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8993" y="1567627"/>
            <a:ext cx="6428615" cy="4285743"/>
          </a:xfrm>
          <a:prstGeom prst="rect">
            <a:avLst/>
          </a:prstGeom>
        </p:spPr>
      </p:pic>
    </p:spTree>
    <p:extLst>
      <p:ext uri="{BB962C8B-B14F-4D97-AF65-F5344CB8AC3E}">
        <p14:creationId xmlns:p14="http://schemas.microsoft.com/office/powerpoint/2010/main" val="1499875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467DC89-6B8C-40E3-80C1-9F8C0A398133}"/>
              </a:ext>
            </a:extLst>
          </p:cNvPr>
          <p:cNvSpPr>
            <a:spLocks noGrp="1"/>
          </p:cNvSpPr>
          <p:nvPr>
            <p:ph sz="quarter" idx="14"/>
          </p:nvPr>
        </p:nvSpPr>
        <p:spPr>
          <a:xfrm>
            <a:off x="455244" y="225053"/>
            <a:ext cx="5640756" cy="428625"/>
          </a:xfrm>
        </p:spPr>
        <p:txBody>
          <a:bodyPr/>
          <a:lstStyle/>
          <a:p>
            <a:r>
              <a:rPr lang="en-US" dirty="0">
                <a:solidFill>
                  <a:schemeClr val="accent1"/>
                </a:solidFill>
              </a:rPr>
              <a:t>Timeline</a:t>
            </a:r>
            <a:endParaRPr lang="en-CA" dirty="0">
              <a:solidFill>
                <a:schemeClr val="accent1"/>
              </a:solidFill>
            </a:endParaRPr>
          </a:p>
        </p:txBody>
      </p:sp>
      <p:pic>
        <p:nvPicPr>
          <p:cNvPr id="2" name="Picture 1">
            <a:extLst>
              <a:ext uri="{FF2B5EF4-FFF2-40B4-BE49-F238E27FC236}">
                <a16:creationId xmlns:a16="http://schemas.microsoft.com/office/drawing/2014/main" id="{FB40AB78-7464-4B72-A784-A64B75DD15C9}"/>
              </a:ext>
            </a:extLst>
          </p:cNvPr>
          <p:cNvPicPr>
            <a:picLocks noChangeAspect="1"/>
          </p:cNvPicPr>
          <p:nvPr/>
        </p:nvPicPr>
        <p:blipFill>
          <a:blip r:embed="rId2"/>
          <a:stretch>
            <a:fillRect/>
          </a:stretch>
        </p:blipFill>
        <p:spPr>
          <a:xfrm>
            <a:off x="455244" y="653678"/>
            <a:ext cx="11144114" cy="5046730"/>
          </a:xfrm>
          <a:prstGeom prst="rect">
            <a:avLst/>
          </a:prstGeom>
        </p:spPr>
      </p:pic>
    </p:spTree>
    <p:extLst>
      <p:ext uri="{BB962C8B-B14F-4D97-AF65-F5344CB8AC3E}">
        <p14:creationId xmlns:p14="http://schemas.microsoft.com/office/powerpoint/2010/main" val="2230822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C7F454-350C-4979-BE39-D07EECC31370}"/>
              </a:ext>
            </a:extLst>
          </p:cNvPr>
          <p:cNvSpPr>
            <a:spLocks noGrp="1"/>
          </p:cNvSpPr>
          <p:nvPr>
            <p:ph idx="1"/>
          </p:nvPr>
        </p:nvSpPr>
        <p:spPr>
          <a:xfrm>
            <a:off x="838200" y="1903324"/>
            <a:ext cx="6009167" cy="3583075"/>
          </a:xfrm>
        </p:spPr>
        <p:txBody>
          <a:bodyPr/>
          <a:lstStyle/>
          <a:p>
            <a:r>
              <a:rPr lang="en-US" dirty="0"/>
              <a:t>The Plan will be used to </a:t>
            </a:r>
            <a:r>
              <a:rPr lang="en-US" b="1" dirty="0"/>
              <a:t>inform priorities </a:t>
            </a:r>
            <a:r>
              <a:rPr lang="en-US" dirty="0"/>
              <a:t>and </a:t>
            </a:r>
            <a:r>
              <a:rPr lang="en-US" b="1" dirty="0"/>
              <a:t>guide investment </a:t>
            </a:r>
            <a:r>
              <a:rPr lang="en-US" dirty="0"/>
              <a:t>in active transportation facilities. </a:t>
            </a:r>
          </a:p>
          <a:p>
            <a:r>
              <a:rPr lang="en-US" dirty="0"/>
              <a:t>It will be used to </a:t>
            </a:r>
            <a:r>
              <a:rPr lang="en-US" b="1" dirty="0"/>
              <a:t>inform capital planning </a:t>
            </a:r>
            <a:r>
              <a:rPr lang="en-US" dirty="0"/>
              <a:t>and public investment in infrastructure</a:t>
            </a:r>
          </a:p>
          <a:p>
            <a:r>
              <a:rPr lang="en-US" dirty="0"/>
              <a:t>It will also communicate to Provincial and Federal funding agencies the community’s priorities for walking and cycling infrastructure to </a:t>
            </a:r>
            <a:r>
              <a:rPr lang="en-US" b="1" dirty="0"/>
              <a:t>support future grant applications</a:t>
            </a:r>
            <a:endParaRPr lang="en-CA" b="1" dirty="0"/>
          </a:p>
          <a:p>
            <a:endParaRPr lang="en-CA" dirty="0"/>
          </a:p>
        </p:txBody>
      </p:sp>
      <p:sp>
        <p:nvSpPr>
          <p:cNvPr id="3" name="Title 2">
            <a:extLst>
              <a:ext uri="{FF2B5EF4-FFF2-40B4-BE49-F238E27FC236}">
                <a16:creationId xmlns:a16="http://schemas.microsoft.com/office/drawing/2014/main" id="{A72243B5-FD47-4171-814E-5D5A3CFA062D}"/>
              </a:ext>
            </a:extLst>
          </p:cNvPr>
          <p:cNvSpPr>
            <a:spLocks noGrp="1"/>
          </p:cNvSpPr>
          <p:nvPr>
            <p:ph type="title"/>
          </p:nvPr>
        </p:nvSpPr>
        <p:spPr/>
        <p:txBody>
          <a:bodyPr/>
          <a:lstStyle/>
          <a:p>
            <a:r>
              <a:rPr lang="en-US" dirty="0"/>
              <a:t>The DRAFT </a:t>
            </a:r>
            <a:r>
              <a:rPr lang="en-US" dirty="0" err="1"/>
              <a:t>PLan</a:t>
            </a:r>
            <a:endParaRPr lang="en-CA" dirty="0"/>
          </a:p>
        </p:txBody>
      </p:sp>
      <p:pic>
        <p:nvPicPr>
          <p:cNvPr id="6" name="Picture 5" descr="A picture containing text, outdoor&#10;&#10;Description automatically generated">
            <a:extLst>
              <a:ext uri="{FF2B5EF4-FFF2-40B4-BE49-F238E27FC236}">
                <a16:creationId xmlns:a16="http://schemas.microsoft.com/office/drawing/2014/main" id="{E51FF083-BDD7-4724-B3BA-A5A3CB2BFE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477001" y="1143001"/>
            <a:ext cx="6857999" cy="4571999"/>
          </a:xfrm>
          <a:prstGeom prst="rect">
            <a:avLst/>
          </a:prstGeom>
        </p:spPr>
      </p:pic>
    </p:spTree>
    <p:extLst>
      <p:ext uri="{BB962C8B-B14F-4D97-AF65-F5344CB8AC3E}">
        <p14:creationId xmlns:p14="http://schemas.microsoft.com/office/powerpoint/2010/main" val="3952997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8B0168-4BDE-4EDE-9E2A-2A31FE415868}"/>
              </a:ext>
            </a:extLst>
          </p:cNvPr>
          <p:cNvSpPr>
            <a:spLocks noGrp="1"/>
          </p:cNvSpPr>
          <p:nvPr>
            <p:ph type="title"/>
          </p:nvPr>
        </p:nvSpPr>
        <p:spPr/>
        <p:txBody>
          <a:bodyPr/>
          <a:lstStyle/>
          <a:p>
            <a:r>
              <a:rPr lang="en-US" dirty="0"/>
              <a:t>DRAFT Active transportation Plan</a:t>
            </a:r>
            <a:br>
              <a:rPr lang="en-US" dirty="0"/>
            </a:br>
            <a:endParaRPr lang="en-CA" dirty="0"/>
          </a:p>
        </p:txBody>
      </p:sp>
    </p:spTree>
    <p:extLst>
      <p:ext uri="{BB962C8B-B14F-4D97-AF65-F5344CB8AC3E}">
        <p14:creationId xmlns:p14="http://schemas.microsoft.com/office/powerpoint/2010/main" val="735154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2243B5-FD47-4171-814E-5D5A3CFA062D}"/>
              </a:ext>
            </a:extLst>
          </p:cNvPr>
          <p:cNvSpPr>
            <a:spLocks noGrp="1"/>
          </p:cNvSpPr>
          <p:nvPr>
            <p:ph type="title"/>
          </p:nvPr>
        </p:nvSpPr>
        <p:spPr>
          <a:xfrm>
            <a:off x="315149" y="282123"/>
            <a:ext cx="10515600" cy="1048039"/>
          </a:xfrm>
        </p:spPr>
        <p:txBody>
          <a:bodyPr/>
          <a:lstStyle/>
          <a:p>
            <a:r>
              <a:rPr lang="en-US" dirty="0"/>
              <a:t>DRAFT PLAN – AVAILABLE ONLINE</a:t>
            </a:r>
            <a:endParaRPr lang="en-CA" dirty="0"/>
          </a:p>
        </p:txBody>
      </p:sp>
      <p:pic>
        <p:nvPicPr>
          <p:cNvPr id="5" name="Picture 4">
            <a:extLst>
              <a:ext uri="{FF2B5EF4-FFF2-40B4-BE49-F238E27FC236}">
                <a16:creationId xmlns:a16="http://schemas.microsoft.com/office/drawing/2014/main" id="{D38E31A7-2759-4152-8421-A0FAD6BE72D5}"/>
              </a:ext>
            </a:extLst>
          </p:cNvPr>
          <p:cNvPicPr>
            <a:picLocks noChangeAspect="1"/>
          </p:cNvPicPr>
          <p:nvPr/>
        </p:nvPicPr>
        <p:blipFill>
          <a:blip r:embed="rId2"/>
          <a:stretch>
            <a:fillRect/>
          </a:stretch>
        </p:blipFill>
        <p:spPr>
          <a:xfrm>
            <a:off x="6901254" y="1330162"/>
            <a:ext cx="4904740" cy="3897516"/>
          </a:xfrm>
          <a:prstGeom prst="rect">
            <a:avLst/>
          </a:prstGeom>
        </p:spPr>
      </p:pic>
      <p:pic>
        <p:nvPicPr>
          <p:cNvPr id="7" name="Picture 6">
            <a:extLst>
              <a:ext uri="{FF2B5EF4-FFF2-40B4-BE49-F238E27FC236}">
                <a16:creationId xmlns:a16="http://schemas.microsoft.com/office/drawing/2014/main" id="{903AC478-D4AB-4B71-ACF1-F6D20710F931}"/>
              </a:ext>
            </a:extLst>
          </p:cNvPr>
          <p:cNvPicPr>
            <a:picLocks noChangeAspect="1"/>
          </p:cNvPicPr>
          <p:nvPr/>
        </p:nvPicPr>
        <p:blipFill>
          <a:blip r:embed="rId3"/>
          <a:stretch>
            <a:fillRect/>
          </a:stretch>
        </p:blipFill>
        <p:spPr>
          <a:xfrm>
            <a:off x="315149" y="1330162"/>
            <a:ext cx="6332608" cy="4604510"/>
          </a:xfrm>
          <a:prstGeom prst="rect">
            <a:avLst/>
          </a:prstGeom>
        </p:spPr>
      </p:pic>
      <p:sp>
        <p:nvSpPr>
          <p:cNvPr id="8" name="Rectangle: Rounded Corners 7">
            <a:extLst>
              <a:ext uri="{FF2B5EF4-FFF2-40B4-BE49-F238E27FC236}">
                <a16:creationId xmlns:a16="http://schemas.microsoft.com/office/drawing/2014/main" id="{5C201717-32BD-4DEE-B5BE-98B2F1A8FE7E}"/>
              </a:ext>
            </a:extLst>
          </p:cNvPr>
          <p:cNvSpPr/>
          <p:nvPr/>
        </p:nvSpPr>
        <p:spPr>
          <a:xfrm>
            <a:off x="4436198" y="5450186"/>
            <a:ext cx="1077362" cy="48448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Rounded Corners 8">
            <a:extLst>
              <a:ext uri="{FF2B5EF4-FFF2-40B4-BE49-F238E27FC236}">
                <a16:creationId xmlns:a16="http://schemas.microsoft.com/office/drawing/2014/main" id="{7CBA74DD-433F-4EFE-8201-B385E6B45CCF}"/>
              </a:ext>
            </a:extLst>
          </p:cNvPr>
          <p:cNvSpPr/>
          <p:nvPr/>
        </p:nvSpPr>
        <p:spPr>
          <a:xfrm>
            <a:off x="7494760" y="4743192"/>
            <a:ext cx="4048407" cy="41728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32743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92A91-37F0-4F5D-BBE7-30CD32C7078E}"/>
              </a:ext>
            </a:extLst>
          </p:cNvPr>
          <p:cNvSpPr>
            <a:spLocks noGrp="1"/>
          </p:cNvSpPr>
          <p:nvPr>
            <p:ph idx="1"/>
          </p:nvPr>
        </p:nvSpPr>
        <p:spPr/>
        <p:txBody>
          <a:bodyPr/>
          <a:lstStyle/>
          <a:p>
            <a:endParaRPr lang="en-CA"/>
          </a:p>
        </p:txBody>
      </p:sp>
      <p:sp>
        <p:nvSpPr>
          <p:cNvPr id="3" name="Title 2">
            <a:extLst>
              <a:ext uri="{FF2B5EF4-FFF2-40B4-BE49-F238E27FC236}">
                <a16:creationId xmlns:a16="http://schemas.microsoft.com/office/drawing/2014/main" id="{FEECB5A7-4EDA-4591-91F6-1440B4AE79EB}"/>
              </a:ext>
            </a:extLst>
          </p:cNvPr>
          <p:cNvSpPr>
            <a:spLocks noGrp="1"/>
          </p:cNvSpPr>
          <p:nvPr>
            <p:ph type="title"/>
          </p:nvPr>
        </p:nvSpPr>
        <p:spPr/>
        <p:txBody>
          <a:bodyPr/>
          <a:lstStyle/>
          <a:p>
            <a:endParaRPr lang="en-CA"/>
          </a:p>
        </p:txBody>
      </p:sp>
      <p:sp>
        <p:nvSpPr>
          <p:cNvPr id="4" name="Text Placeholder 3">
            <a:extLst>
              <a:ext uri="{FF2B5EF4-FFF2-40B4-BE49-F238E27FC236}">
                <a16:creationId xmlns:a16="http://schemas.microsoft.com/office/drawing/2014/main" id="{E2D5BE99-C191-43FF-A0BF-42B61F391793}"/>
              </a:ext>
            </a:extLst>
          </p:cNvPr>
          <p:cNvSpPr>
            <a:spLocks noGrp="1"/>
          </p:cNvSpPr>
          <p:nvPr>
            <p:ph type="body" sz="quarter" idx="16"/>
          </p:nvPr>
        </p:nvSpPr>
        <p:spPr/>
        <p:txBody>
          <a:bodyPr/>
          <a:lstStyle/>
          <a:p>
            <a:endParaRPr lang="en-CA"/>
          </a:p>
        </p:txBody>
      </p:sp>
      <p:pic>
        <p:nvPicPr>
          <p:cNvPr id="5" name="Picture 4">
            <a:extLst>
              <a:ext uri="{FF2B5EF4-FFF2-40B4-BE49-F238E27FC236}">
                <a16:creationId xmlns:a16="http://schemas.microsoft.com/office/drawing/2014/main" id="{018FA9C4-56D6-44E3-A374-508E8BF92A5E}"/>
              </a:ext>
            </a:extLst>
          </p:cNvPr>
          <p:cNvPicPr>
            <a:picLocks noChangeAspect="1"/>
          </p:cNvPicPr>
          <p:nvPr/>
        </p:nvPicPr>
        <p:blipFill>
          <a:blip r:embed="rId2"/>
          <a:stretch>
            <a:fillRect/>
          </a:stretch>
        </p:blipFill>
        <p:spPr>
          <a:xfrm>
            <a:off x="29987" y="-1033392"/>
            <a:ext cx="12162013" cy="9372454"/>
          </a:xfrm>
          <a:prstGeom prst="rect">
            <a:avLst/>
          </a:prstGeom>
        </p:spPr>
      </p:pic>
    </p:spTree>
    <p:extLst>
      <p:ext uri="{BB962C8B-B14F-4D97-AF65-F5344CB8AC3E}">
        <p14:creationId xmlns:p14="http://schemas.microsoft.com/office/powerpoint/2010/main" val="2689700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8B0168-4BDE-4EDE-9E2A-2A31FE415868}"/>
              </a:ext>
            </a:extLst>
          </p:cNvPr>
          <p:cNvSpPr>
            <a:spLocks noGrp="1"/>
          </p:cNvSpPr>
          <p:nvPr>
            <p:ph type="title"/>
          </p:nvPr>
        </p:nvSpPr>
        <p:spPr/>
        <p:txBody>
          <a:bodyPr/>
          <a:lstStyle/>
          <a:p>
            <a:r>
              <a:rPr lang="en-US" dirty="0"/>
              <a:t>Thank you!</a:t>
            </a:r>
            <a:br>
              <a:rPr lang="en-US" dirty="0"/>
            </a:br>
            <a:br>
              <a:rPr lang="en-US" dirty="0"/>
            </a:br>
            <a:r>
              <a:rPr lang="en-US" sz="2800" dirty="0"/>
              <a:t>Please encourage your friends and neighbors to review the document and provide feedback or join us on Saturday</a:t>
            </a:r>
            <a:endParaRPr lang="en-CA" dirty="0"/>
          </a:p>
        </p:txBody>
      </p:sp>
    </p:spTree>
    <p:extLst>
      <p:ext uri="{BB962C8B-B14F-4D97-AF65-F5344CB8AC3E}">
        <p14:creationId xmlns:p14="http://schemas.microsoft.com/office/powerpoint/2010/main" val="2726944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EA1223-B0A0-4D5B-AA7B-2555631D9C9B}"/>
              </a:ext>
            </a:extLst>
          </p:cNvPr>
          <p:cNvSpPr>
            <a:spLocks noGrp="1"/>
          </p:cNvSpPr>
          <p:nvPr>
            <p:ph idx="1"/>
          </p:nvPr>
        </p:nvSpPr>
        <p:spPr>
          <a:xfrm>
            <a:off x="964276" y="2647603"/>
            <a:ext cx="7637464" cy="2477193"/>
          </a:xfrm>
        </p:spPr>
        <p:txBody>
          <a:bodyPr/>
          <a:lstStyle/>
          <a:p>
            <a:r>
              <a:rPr lang="en-US" dirty="0"/>
              <a:t>When you are not speaking please keep yourself </a:t>
            </a:r>
            <a:r>
              <a:rPr lang="en-US" b="1" dirty="0"/>
              <a:t>muted.</a:t>
            </a:r>
          </a:p>
          <a:p>
            <a:r>
              <a:rPr lang="en-US" dirty="0"/>
              <a:t>We will have opportunities for discussion and questions so please save them until after our presentation. You can also enter them into the chat feature and we will get to them</a:t>
            </a:r>
          </a:p>
          <a:p>
            <a:endParaRPr lang="en-CA" dirty="0"/>
          </a:p>
        </p:txBody>
      </p:sp>
      <p:sp>
        <p:nvSpPr>
          <p:cNvPr id="3" name="Title 2">
            <a:extLst>
              <a:ext uri="{FF2B5EF4-FFF2-40B4-BE49-F238E27FC236}">
                <a16:creationId xmlns:a16="http://schemas.microsoft.com/office/drawing/2014/main" id="{79680678-A5F0-41AA-B462-805E97D304C3}"/>
              </a:ext>
            </a:extLst>
          </p:cNvPr>
          <p:cNvSpPr>
            <a:spLocks noGrp="1"/>
          </p:cNvSpPr>
          <p:nvPr>
            <p:ph type="title"/>
          </p:nvPr>
        </p:nvSpPr>
        <p:spPr/>
        <p:txBody>
          <a:bodyPr/>
          <a:lstStyle/>
          <a:p>
            <a:r>
              <a:rPr lang="en-US" dirty="0"/>
              <a:t>Virtual Tips &amp; Tricks</a:t>
            </a:r>
            <a:endParaRPr lang="en-CA" dirty="0"/>
          </a:p>
        </p:txBody>
      </p:sp>
      <p:sp>
        <p:nvSpPr>
          <p:cNvPr id="4" name="Text Placeholder 3">
            <a:extLst>
              <a:ext uri="{FF2B5EF4-FFF2-40B4-BE49-F238E27FC236}">
                <a16:creationId xmlns:a16="http://schemas.microsoft.com/office/drawing/2014/main" id="{C2E71AE6-CE35-4E62-9B37-6C43CB0DEB32}"/>
              </a:ext>
            </a:extLst>
          </p:cNvPr>
          <p:cNvSpPr>
            <a:spLocks noGrp="1"/>
          </p:cNvSpPr>
          <p:nvPr>
            <p:ph type="body" sz="quarter" idx="16"/>
          </p:nvPr>
        </p:nvSpPr>
        <p:spPr>
          <a:xfrm>
            <a:off x="964276" y="1607143"/>
            <a:ext cx="10515600" cy="534354"/>
          </a:xfrm>
        </p:spPr>
        <p:txBody>
          <a:bodyPr/>
          <a:lstStyle/>
          <a:p>
            <a:r>
              <a:rPr lang="en-US" dirty="0"/>
              <a:t>We’d like to hear from everyone. Please respect all participants and be open to their perspectives. </a:t>
            </a:r>
            <a:endParaRPr lang="en-CA" dirty="0"/>
          </a:p>
        </p:txBody>
      </p:sp>
      <p:pic>
        <p:nvPicPr>
          <p:cNvPr id="5" name="Picture 4">
            <a:extLst>
              <a:ext uri="{FF2B5EF4-FFF2-40B4-BE49-F238E27FC236}">
                <a16:creationId xmlns:a16="http://schemas.microsoft.com/office/drawing/2014/main" id="{656D847B-F694-4C4D-9788-BD55C7782A7A}"/>
              </a:ext>
            </a:extLst>
          </p:cNvPr>
          <p:cNvPicPr>
            <a:picLocks noChangeAspect="1"/>
          </p:cNvPicPr>
          <p:nvPr/>
        </p:nvPicPr>
        <p:blipFill>
          <a:blip r:embed="rId2"/>
          <a:stretch>
            <a:fillRect/>
          </a:stretch>
        </p:blipFill>
        <p:spPr>
          <a:xfrm>
            <a:off x="8256310" y="2705675"/>
            <a:ext cx="1583994" cy="1180524"/>
          </a:xfrm>
          <a:prstGeom prst="rect">
            <a:avLst/>
          </a:prstGeom>
        </p:spPr>
      </p:pic>
    </p:spTree>
    <p:extLst>
      <p:ext uri="{BB962C8B-B14F-4D97-AF65-F5344CB8AC3E}">
        <p14:creationId xmlns:p14="http://schemas.microsoft.com/office/powerpoint/2010/main" val="1848670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54A1715-76B1-46F5-877D-5C2E61D886CB}"/>
              </a:ext>
            </a:extLst>
          </p:cNvPr>
          <p:cNvSpPr/>
          <p:nvPr/>
        </p:nvSpPr>
        <p:spPr>
          <a:xfrm>
            <a:off x="269018" y="4393623"/>
            <a:ext cx="3490182" cy="1168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cxnSp>
        <p:nvCxnSpPr>
          <p:cNvPr id="3" name="Straight Arrow Connector 2">
            <a:extLst>
              <a:ext uri="{FF2B5EF4-FFF2-40B4-BE49-F238E27FC236}">
                <a16:creationId xmlns:a16="http://schemas.microsoft.com/office/drawing/2014/main" id="{56AF83F1-5CAB-4B64-9337-860627D3BB99}"/>
              </a:ext>
            </a:extLst>
          </p:cNvPr>
          <p:cNvCxnSpPr>
            <a:cxnSpLocks/>
          </p:cNvCxnSpPr>
          <p:nvPr/>
        </p:nvCxnSpPr>
        <p:spPr>
          <a:xfrm>
            <a:off x="355600" y="1295400"/>
            <a:ext cx="0" cy="3098223"/>
          </a:xfrm>
          <a:prstGeom prst="straightConnector1">
            <a:avLst/>
          </a:prstGeom>
          <a:ln w="130175">
            <a:solidFill>
              <a:schemeClr val="bg2"/>
            </a:solidFill>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D3CDA30D-BB3E-4DA5-8734-D4C7B3EF6036}"/>
              </a:ext>
            </a:extLst>
          </p:cNvPr>
          <p:cNvCxnSpPr>
            <a:cxnSpLocks/>
          </p:cNvCxnSpPr>
          <p:nvPr/>
        </p:nvCxnSpPr>
        <p:spPr>
          <a:xfrm>
            <a:off x="7787065" y="1279896"/>
            <a:ext cx="0" cy="1702997"/>
          </a:xfrm>
          <a:prstGeom prst="straightConnector1">
            <a:avLst/>
          </a:prstGeom>
          <a:ln w="130175">
            <a:solidFill>
              <a:schemeClr val="bg2"/>
            </a:solidFill>
            <a:tailEnd type="triangle"/>
          </a:ln>
        </p:spPr>
        <p:style>
          <a:lnRef idx="3">
            <a:schemeClr val="dk1"/>
          </a:lnRef>
          <a:fillRef idx="0">
            <a:schemeClr val="dk1"/>
          </a:fillRef>
          <a:effectRef idx="2">
            <a:schemeClr val="dk1"/>
          </a:effectRef>
          <a:fontRef idx="minor">
            <a:schemeClr val="tx1"/>
          </a:fontRef>
        </p:style>
      </p:cxnSp>
      <p:pic>
        <p:nvPicPr>
          <p:cNvPr id="6" name="Picture 5" descr="A screenshot of a cell phone&#10;&#10;Description automatically generated">
            <a:extLst>
              <a:ext uri="{FF2B5EF4-FFF2-40B4-BE49-F238E27FC236}">
                <a16:creationId xmlns:a16="http://schemas.microsoft.com/office/drawing/2014/main" id="{A6DB026D-3DFA-4A09-A340-4D56B31C1E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7504" y="4720021"/>
            <a:ext cx="6579804" cy="190938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8B6377D-4882-4DF6-BDB9-16DCCB0D1D3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64401" y="3020095"/>
            <a:ext cx="4862908" cy="1221705"/>
          </a:xfrm>
          <a:prstGeom prst="rect">
            <a:avLst/>
          </a:prstGeom>
        </p:spPr>
      </p:pic>
      <p:cxnSp>
        <p:nvCxnSpPr>
          <p:cNvPr id="17" name="Straight Arrow Connector 16">
            <a:extLst>
              <a:ext uri="{FF2B5EF4-FFF2-40B4-BE49-F238E27FC236}">
                <a16:creationId xmlns:a16="http://schemas.microsoft.com/office/drawing/2014/main" id="{9A14508F-C3E6-4FFC-BEDD-181CA023BB7F}"/>
              </a:ext>
            </a:extLst>
          </p:cNvPr>
          <p:cNvCxnSpPr>
            <a:cxnSpLocks/>
          </p:cNvCxnSpPr>
          <p:nvPr/>
        </p:nvCxnSpPr>
        <p:spPr>
          <a:xfrm>
            <a:off x="1727200" y="1295400"/>
            <a:ext cx="0" cy="3098223"/>
          </a:xfrm>
          <a:prstGeom prst="straightConnector1">
            <a:avLst/>
          </a:prstGeom>
          <a:ln w="130175">
            <a:solidFill>
              <a:schemeClr val="bg2"/>
            </a:solidFill>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807A957A-F842-4203-BBEC-8D615C9481DB}"/>
              </a:ext>
            </a:extLst>
          </p:cNvPr>
          <p:cNvSpPr txBox="1"/>
          <p:nvPr/>
        </p:nvSpPr>
        <p:spPr>
          <a:xfrm>
            <a:off x="355601" y="4393623"/>
            <a:ext cx="3403599" cy="1200329"/>
          </a:xfrm>
          <a:prstGeom prst="rect">
            <a:avLst/>
          </a:prstGeom>
          <a:noFill/>
          <a:ln>
            <a:solidFill>
              <a:schemeClr val="bg1"/>
            </a:solidFill>
          </a:ln>
        </p:spPr>
        <p:txBody>
          <a:bodyPr wrap="square" rtlCol="0">
            <a:spAutoFit/>
          </a:bodyPr>
          <a:lstStyle/>
          <a:p>
            <a:r>
              <a:rPr lang="en-US" sz="2400" dirty="0">
                <a:latin typeface="+mj-lt"/>
              </a:rPr>
              <a:t>Use these functions to turn your microphone and camera on / off</a:t>
            </a:r>
            <a:endParaRPr lang="en-CA" sz="2400" dirty="0">
              <a:latin typeface="+mj-lt"/>
            </a:endParaRPr>
          </a:p>
        </p:txBody>
      </p:sp>
      <p:cxnSp>
        <p:nvCxnSpPr>
          <p:cNvPr id="22" name="Straight Arrow Connector 21">
            <a:extLst>
              <a:ext uri="{FF2B5EF4-FFF2-40B4-BE49-F238E27FC236}">
                <a16:creationId xmlns:a16="http://schemas.microsoft.com/office/drawing/2014/main" id="{D83627A9-71DA-48B9-AE89-FAE2485BEE00}"/>
              </a:ext>
            </a:extLst>
          </p:cNvPr>
          <p:cNvCxnSpPr>
            <a:cxnSpLocks/>
          </p:cNvCxnSpPr>
          <p:nvPr/>
        </p:nvCxnSpPr>
        <p:spPr>
          <a:xfrm>
            <a:off x="6400800" y="1771519"/>
            <a:ext cx="0" cy="2911300"/>
          </a:xfrm>
          <a:prstGeom prst="straightConnector1">
            <a:avLst/>
          </a:prstGeom>
          <a:ln w="130175">
            <a:solidFill>
              <a:schemeClr val="bg2"/>
            </a:solidFill>
            <a:tailEnd type="triangle"/>
          </a:ln>
        </p:spPr>
        <p:style>
          <a:lnRef idx="3">
            <a:schemeClr val="dk1"/>
          </a:lnRef>
          <a:fillRef idx="0">
            <a:schemeClr val="dk1"/>
          </a:fillRef>
          <a:effectRef idx="2">
            <a:schemeClr val="dk1"/>
          </a:effectRef>
          <a:fontRef idx="minor">
            <a:schemeClr val="tx1"/>
          </a:fontRef>
        </p:style>
      </p:cxnSp>
      <p:pic>
        <p:nvPicPr>
          <p:cNvPr id="5" name="Picture 4">
            <a:extLst>
              <a:ext uri="{FF2B5EF4-FFF2-40B4-BE49-F238E27FC236}">
                <a16:creationId xmlns:a16="http://schemas.microsoft.com/office/drawing/2014/main" id="{07989F06-3C6A-4917-9EB9-387188179CC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6840" b="-8270"/>
          <a:stretch/>
        </p:blipFill>
        <p:spPr>
          <a:xfrm>
            <a:off x="0" y="1175754"/>
            <a:ext cx="12192000" cy="983246"/>
          </a:xfrm>
          <a:prstGeom prst="rect">
            <a:avLst/>
          </a:prstGeom>
        </p:spPr>
      </p:pic>
      <p:sp>
        <p:nvSpPr>
          <p:cNvPr id="30" name="TextBox 19">
            <a:extLst>
              <a:ext uri="{FF2B5EF4-FFF2-40B4-BE49-F238E27FC236}">
                <a16:creationId xmlns:a16="http://schemas.microsoft.com/office/drawing/2014/main" id="{99628259-2CDD-46FA-AF9E-260ADA8C52B2}"/>
              </a:ext>
            </a:extLst>
          </p:cNvPr>
          <p:cNvSpPr txBox="1"/>
          <p:nvPr/>
        </p:nvSpPr>
        <p:spPr>
          <a:xfrm>
            <a:off x="385118" y="351862"/>
            <a:ext cx="6015682" cy="602729"/>
          </a:xfrm>
          <a:prstGeom prst="rect">
            <a:avLst/>
          </a:prstGeom>
        </p:spPr>
        <p:txBody>
          <a:bodyPr wrap="square" lIns="0" tIns="0" rIns="0" bIns="0" rtlCol="0" anchor="t">
            <a:spAutoFit/>
          </a:bodyPr>
          <a:lstStyle/>
          <a:p>
            <a:pPr>
              <a:lnSpc>
                <a:spcPts val="4666"/>
              </a:lnSpc>
            </a:pPr>
            <a:r>
              <a:rPr lang="en-US" sz="4067" spc="-39" dirty="0">
                <a:solidFill>
                  <a:srgbClr val="FDB913"/>
                </a:solidFill>
                <a:latin typeface="+mj-lt"/>
              </a:rPr>
              <a:t>YOUR ZOOM DASHBOARD</a:t>
            </a:r>
          </a:p>
        </p:txBody>
      </p:sp>
      <p:sp>
        <p:nvSpPr>
          <p:cNvPr id="2" name="Rectangle 1">
            <a:extLst>
              <a:ext uri="{FF2B5EF4-FFF2-40B4-BE49-F238E27FC236}">
                <a16:creationId xmlns:a16="http://schemas.microsoft.com/office/drawing/2014/main" id="{1B45D88C-4B75-4230-92DD-DFF6BC575680}"/>
              </a:ext>
            </a:extLst>
          </p:cNvPr>
          <p:cNvSpPr/>
          <p:nvPr/>
        </p:nvSpPr>
        <p:spPr>
          <a:xfrm>
            <a:off x="7670800" y="3429001"/>
            <a:ext cx="1219200" cy="414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pic>
        <p:nvPicPr>
          <p:cNvPr id="13" name="Picture 12" descr="A close up of a logo&#10;&#10;Description automatically generated">
            <a:extLst>
              <a:ext uri="{FF2B5EF4-FFF2-40B4-BE49-F238E27FC236}">
                <a16:creationId xmlns:a16="http://schemas.microsoft.com/office/drawing/2014/main" id="{B4389291-C968-4076-8336-EED4CCD6725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9000" y="6178650"/>
            <a:ext cx="1953801" cy="582713"/>
          </a:xfrm>
          <a:prstGeom prst="rect">
            <a:avLst/>
          </a:prstGeom>
        </p:spPr>
      </p:pic>
    </p:spTree>
    <p:extLst>
      <p:ext uri="{BB962C8B-B14F-4D97-AF65-F5344CB8AC3E}">
        <p14:creationId xmlns:p14="http://schemas.microsoft.com/office/powerpoint/2010/main" val="3588111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a:extLst>
              <a:ext uri="{FF2B5EF4-FFF2-40B4-BE49-F238E27FC236}">
                <a16:creationId xmlns:a16="http://schemas.microsoft.com/office/drawing/2014/main" id="{44E8EAA5-2E00-4C6E-B45E-276118D397D4}"/>
              </a:ext>
            </a:extLst>
          </p:cNvPr>
          <p:cNvCxnSpPr>
            <a:cxnSpLocks/>
          </p:cNvCxnSpPr>
          <p:nvPr/>
        </p:nvCxnSpPr>
        <p:spPr>
          <a:xfrm>
            <a:off x="6400801" y="1810046"/>
            <a:ext cx="1723269" cy="1831448"/>
          </a:xfrm>
          <a:prstGeom prst="straightConnector1">
            <a:avLst/>
          </a:prstGeom>
          <a:ln w="130175">
            <a:solidFill>
              <a:schemeClr val="bg2"/>
            </a:solidFill>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D3CDA30D-BB3E-4DA5-8734-D4C7B3EF6036}"/>
              </a:ext>
            </a:extLst>
          </p:cNvPr>
          <p:cNvCxnSpPr>
            <a:cxnSpLocks/>
          </p:cNvCxnSpPr>
          <p:nvPr/>
        </p:nvCxnSpPr>
        <p:spPr>
          <a:xfrm flipH="1">
            <a:off x="5361710" y="1307502"/>
            <a:ext cx="1136883" cy="1451054"/>
          </a:xfrm>
          <a:prstGeom prst="straightConnector1">
            <a:avLst/>
          </a:prstGeom>
          <a:ln w="130175">
            <a:solidFill>
              <a:schemeClr val="bg2"/>
            </a:solidFill>
            <a:tailEnd type="triangle"/>
          </a:ln>
        </p:spPr>
        <p:style>
          <a:lnRef idx="3">
            <a:schemeClr val="dk1"/>
          </a:lnRef>
          <a:fillRef idx="0">
            <a:schemeClr val="dk1"/>
          </a:fillRef>
          <a:effectRef idx="2">
            <a:schemeClr val="dk1"/>
          </a:effectRef>
          <a:fontRef idx="minor">
            <a:schemeClr val="tx1"/>
          </a:fontRef>
        </p:style>
      </p:cxnSp>
      <p:pic>
        <p:nvPicPr>
          <p:cNvPr id="5" name="Picture 4">
            <a:extLst>
              <a:ext uri="{FF2B5EF4-FFF2-40B4-BE49-F238E27FC236}">
                <a16:creationId xmlns:a16="http://schemas.microsoft.com/office/drawing/2014/main" id="{07989F06-3C6A-4917-9EB9-387188179CCC}"/>
              </a:ext>
            </a:extLst>
          </p:cNvPr>
          <p:cNvPicPr>
            <a:picLocks noChangeAspect="1"/>
          </p:cNvPicPr>
          <p:nvPr/>
        </p:nvPicPr>
        <p:blipFill rotWithShape="1">
          <a:blip r:embed="rId3">
            <a:extLst>
              <a:ext uri="{28A0092B-C50C-407E-A947-70E740481C1C}">
                <a14:useLocalDpi xmlns:a14="http://schemas.microsoft.com/office/drawing/2010/main"/>
              </a:ext>
            </a:extLst>
          </a:blip>
          <a:srcRect l="2702" t="-6840" r="1557" b="-8270"/>
          <a:stretch/>
        </p:blipFill>
        <p:spPr>
          <a:xfrm>
            <a:off x="0" y="1175754"/>
            <a:ext cx="12192000" cy="983246"/>
          </a:xfrm>
          <a:prstGeom prst="rect">
            <a:avLst/>
          </a:prstGeom>
        </p:spPr>
      </p:pic>
      <p:sp>
        <p:nvSpPr>
          <p:cNvPr id="30" name="TextBox 19">
            <a:extLst>
              <a:ext uri="{FF2B5EF4-FFF2-40B4-BE49-F238E27FC236}">
                <a16:creationId xmlns:a16="http://schemas.microsoft.com/office/drawing/2014/main" id="{99628259-2CDD-46FA-AF9E-260ADA8C52B2}"/>
              </a:ext>
            </a:extLst>
          </p:cNvPr>
          <p:cNvSpPr txBox="1"/>
          <p:nvPr/>
        </p:nvSpPr>
        <p:spPr>
          <a:xfrm>
            <a:off x="385118" y="175305"/>
            <a:ext cx="6015682" cy="822213"/>
          </a:xfrm>
          <a:prstGeom prst="rect">
            <a:avLst/>
          </a:prstGeom>
        </p:spPr>
        <p:txBody>
          <a:bodyPr wrap="square" lIns="0" tIns="0" rIns="0" bIns="0" rtlCol="0" anchor="t">
            <a:spAutoFit/>
          </a:bodyPr>
          <a:lstStyle/>
          <a:p>
            <a:pPr>
              <a:lnSpc>
                <a:spcPts val="7000"/>
              </a:lnSpc>
            </a:pPr>
            <a:r>
              <a:rPr lang="en-US" sz="4400" spc="-59" dirty="0">
                <a:solidFill>
                  <a:srgbClr val="FDB913"/>
                </a:solidFill>
                <a:latin typeface="Calibri" panose="020F0502020204030204" pitchFamily="34" charset="0"/>
                <a:cs typeface="Calibri" panose="020F0502020204030204" pitchFamily="34" charset="0"/>
              </a:rPr>
              <a:t>YOUR ZOOM DASHBOARD</a:t>
            </a:r>
          </a:p>
        </p:txBody>
      </p:sp>
      <p:pic>
        <p:nvPicPr>
          <p:cNvPr id="4" name="Picture 3" descr="A screenshot of a cell phone&#10;&#10;Description automatically generated">
            <a:extLst>
              <a:ext uri="{FF2B5EF4-FFF2-40B4-BE49-F238E27FC236}">
                <a16:creationId xmlns:a16="http://schemas.microsoft.com/office/drawing/2014/main" id="{B624580A-B5D5-4C21-B51A-6B0B15F5A0E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98650" y="2758556"/>
            <a:ext cx="4797351" cy="2516643"/>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93189192-F232-41C4-94A9-C2CF6FB9CB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77891" y="3641494"/>
            <a:ext cx="4215460" cy="2955404"/>
          </a:xfrm>
          <a:prstGeom prst="rect">
            <a:avLst/>
          </a:prstGeom>
        </p:spPr>
      </p:pic>
      <p:sp>
        <p:nvSpPr>
          <p:cNvPr id="19" name="Rectangle 18">
            <a:extLst>
              <a:ext uri="{FF2B5EF4-FFF2-40B4-BE49-F238E27FC236}">
                <a16:creationId xmlns:a16="http://schemas.microsoft.com/office/drawing/2014/main" id="{EA19754A-44B7-46EB-8CC7-B70A1B6FDF7E}"/>
              </a:ext>
            </a:extLst>
          </p:cNvPr>
          <p:cNvSpPr/>
          <p:nvPr/>
        </p:nvSpPr>
        <p:spPr>
          <a:xfrm>
            <a:off x="8082505" y="4144040"/>
            <a:ext cx="2308404" cy="407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58305668-E946-440F-92D0-EEEF6D5DA6D0}"/>
              </a:ext>
            </a:extLst>
          </p:cNvPr>
          <p:cNvSpPr/>
          <p:nvPr/>
        </p:nvSpPr>
        <p:spPr>
          <a:xfrm>
            <a:off x="1298650" y="3969328"/>
            <a:ext cx="2795369" cy="4156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Picture 13" descr="A close up of a logo&#10;&#10;Description automatically generated">
            <a:extLst>
              <a:ext uri="{FF2B5EF4-FFF2-40B4-BE49-F238E27FC236}">
                <a16:creationId xmlns:a16="http://schemas.microsoft.com/office/drawing/2014/main" id="{8D69E741-ED68-4B46-A663-D0008752408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9000" y="6178650"/>
            <a:ext cx="1953801" cy="582713"/>
          </a:xfrm>
          <a:prstGeom prst="rect">
            <a:avLst/>
          </a:prstGeom>
        </p:spPr>
      </p:pic>
    </p:spTree>
    <p:extLst>
      <p:ext uri="{BB962C8B-B14F-4D97-AF65-F5344CB8AC3E}">
        <p14:creationId xmlns:p14="http://schemas.microsoft.com/office/powerpoint/2010/main" val="3642767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8B0168-4BDE-4EDE-9E2A-2A31FE415868}"/>
              </a:ext>
            </a:extLst>
          </p:cNvPr>
          <p:cNvSpPr>
            <a:spLocks noGrp="1"/>
          </p:cNvSpPr>
          <p:nvPr>
            <p:ph type="title"/>
          </p:nvPr>
        </p:nvSpPr>
        <p:spPr/>
        <p:txBody>
          <a:bodyPr/>
          <a:lstStyle/>
          <a:p>
            <a:r>
              <a:rPr lang="en-US" dirty="0"/>
              <a:t>Introductions</a:t>
            </a:r>
            <a:endParaRPr lang="en-CA" dirty="0"/>
          </a:p>
        </p:txBody>
      </p:sp>
    </p:spTree>
    <p:extLst>
      <p:ext uri="{BB962C8B-B14F-4D97-AF65-F5344CB8AC3E}">
        <p14:creationId xmlns:p14="http://schemas.microsoft.com/office/powerpoint/2010/main" val="1656848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F3B7C4-6A5C-46ED-B5E7-E7741FCAD3A7}"/>
              </a:ext>
            </a:extLst>
          </p:cNvPr>
          <p:cNvSpPr>
            <a:spLocks noGrp="1"/>
          </p:cNvSpPr>
          <p:nvPr>
            <p:ph idx="1"/>
          </p:nvPr>
        </p:nvSpPr>
        <p:spPr/>
        <p:txBody>
          <a:bodyPr/>
          <a:lstStyle/>
          <a:p>
            <a:r>
              <a:rPr lang="en-US" dirty="0"/>
              <a:t>Overview of the planning process and engagement activities (10 Minutes)</a:t>
            </a:r>
          </a:p>
          <a:p>
            <a:r>
              <a:rPr lang="en-US" dirty="0"/>
              <a:t>DRAFT Active Transportation Network Plan Walk-Through (15 minutes)</a:t>
            </a:r>
          </a:p>
          <a:p>
            <a:r>
              <a:rPr lang="en-US" dirty="0"/>
              <a:t>General Discussion and Questions (Time remaining)</a:t>
            </a:r>
            <a:endParaRPr lang="en-CA" dirty="0"/>
          </a:p>
        </p:txBody>
      </p:sp>
      <p:sp>
        <p:nvSpPr>
          <p:cNvPr id="3" name="Title 2">
            <a:extLst>
              <a:ext uri="{FF2B5EF4-FFF2-40B4-BE49-F238E27FC236}">
                <a16:creationId xmlns:a16="http://schemas.microsoft.com/office/drawing/2014/main" id="{3E812E24-2457-4DC2-9A98-324BDD15795B}"/>
              </a:ext>
            </a:extLst>
          </p:cNvPr>
          <p:cNvSpPr>
            <a:spLocks noGrp="1"/>
          </p:cNvSpPr>
          <p:nvPr>
            <p:ph type="title"/>
          </p:nvPr>
        </p:nvSpPr>
        <p:spPr/>
        <p:txBody>
          <a:bodyPr/>
          <a:lstStyle/>
          <a:p>
            <a:r>
              <a:rPr lang="en-US" dirty="0"/>
              <a:t>Virtual Question and Answer Session</a:t>
            </a:r>
            <a:endParaRPr lang="en-CA" dirty="0"/>
          </a:p>
        </p:txBody>
      </p:sp>
      <p:sp>
        <p:nvSpPr>
          <p:cNvPr id="4" name="Text Placeholder 3">
            <a:extLst>
              <a:ext uri="{FF2B5EF4-FFF2-40B4-BE49-F238E27FC236}">
                <a16:creationId xmlns:a16="http://schemas.microsoft.com/office/drawing/2014/main" id="{7F2FD9D3-D955-4ADF-B21D-E73982FF8821}"/>
              </a:ext>
            </a:extLst>
          </p:cNvPr>
          <p:cNvSpPr>
            <a:spLocks noGrp="1"/>
          </p:cNvSpPr>
          <p:nvPr>
            <p:ph type="body" sz="quarter" idx="16"/>
          </p:nvPr>
        </p:nvSpPr>
        <p:spPr/>
        <p:txBody>
          <a:bodyPr/>
          <a:lstStyle/>
          <a:p>
            <a:r>
              <a:rPr lang="en-US" dirty="0"/>
              <a:t>Agenda</a:t>
            </a:r>
            <a:endParaRPr lang="en-CA" dirty="0"/>
          </a:p>
        </p:txBody>
      </p:sp>
    </p:spTree>
    <p:extLst>
      <p:ext uri="{BB962C8B-B14F-4D97-AF65-F5344CB8AC3E}">
        <p14:creationId xmlns:p14="http://schemas.microsoft.com/office/powerpoint/2010/main" val="4018701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786A9B-843C-4B3D-B0BB-0AEA816C82D9}"/>
              </a:ext>
            </a:extLst>
          </p:cNvPr>
          <p:cNvSpPr>
            <a:spLocks noGrp="1"/>
          </p:cNvSpPr>
          <p:nvPr>
            <p:ph idx="1"/>
          </p:nvPr>
        </p:nvSpPr>
        <p:spPr/>
        <p:txBody>
          <a:bodyPr/>
          <a:lstStyle/>
          <a:p>
            <a:r>
              <a:rPr lang="en-US" b="1" dirty="0"/>
              <a:t>Lake Cowichan received funds from this grant opportunity to complete this work</a:t>
            </a:r>
          </a:p>
          <a:p>
            <a:r>
              <a:rPr lang="en-US" dirty="0"/>
              <a:t>Network planning grants help communities develop active transportation network plans to support active transportation for all ages and abilities.</a:t>
            </a:r>
          </a:p>
          <a:p>
            <a:r>
              <a:rPr lang="en-US" dirty="0"/>
              <a:t>Once a plan is in place the Town will also be eligible for infrastructure grants from the Province and other funding sources</a:t>
            </a:r>
          </a:p>
          <a:p>
            <a:endParaRPr lang="en-CA" dirty="0"/>
          </a:p>
        </p:txBody>
      </p:sp>
      <p:sp>
        <p:nvSpPr>
          <p:cNvPr id="3" name="Title 2">
            <a:extLst>
              <a:ext uri="{FF2B5EF4-FFF2-40B4-BE49-F238E27FC236}">
                <a16:creationId xmlns:a16="http://schemas.microsoft.com/office/drawing/2014/main" id="{B6C03735-DC22-423D-A347-F461EC9D181C}"/>
              </a:ext>
            </a:extLst>
          </p:cNvPr>
          <p:cNvSpPr>
            <a:spLocks noGrp="1"/>
          </p:cNvSpPr>
          <p:nvPr>
            <p:ph type="title"/>
          </p:nvPr>
        </p:nvSpPr>
        <p:spPr/>
        <p:txBody>
          <a:bodyPr/>
          <a:lstStyle/>
          <a:p>
            <a:r>
              <a:rPr lang="en-US" dirty="0"/>
              <a:t>Project funding</a:t>
            </a:r>
            <a:endParaRPr lang="en-CA" dirty="0"/>
          </a:p>
        </p:txBody>
      </p:sp>
      <p:sp>
        <p:nvSpPr>
          <p:cNvPr id="4" name="Text Placeholder 3">
            <a:extLst>
              <a:ext uri="{FF2B5EF4-FFF2-40B4-BE49-F238E27FC236}">
                <a16:creationId xmlns:a16="http://schemas.microsoft.com/office/drawing/2014/main" id="{11390AC4-3B2D-4540-BF27-723B4EF11ECB}"/>
              </a:ext>
            </a:extLst>
          </p:cNvPr>
          <p:cNvSpPr>
            <a:spLocks noGrp="1"/>
          </p:cNvSpPr>
          <p:nvPr>
            <p:ph type="body" sz="quarter" idx="16"/>
          </p:nvPr>
        </p:nvSpPr>
        <p:spPr>
          <a:xfrm>
            <a:off x="964276" y="1607143"/>
            <a:ext cx="8147826" cy="534354"/>
          </a:xfrm>
        </p:spPr>
        <p:txBody>
          <a:bodyPr/>
          <a:lstStyle/>
          <a:p>
            <a:r>
              <a:rPr lang="en-US" dirty="0"/>
              <a:t>BC Active Transportation Planning Grant</a:t>
            </a:r>
            <a:endParaRPr lang="en-CA" dirty="0"/>
          </a:p>
        </p:txBody>
      </p:sp>
    </p:spTree>
    <p:extLst>
      <p:ext uri="{BB962C8B-B14F-4D97-AF65-F5344CB8AC3E}">
        <p14:creationId xmlns:p14="http://schemas.microsoft.com/office/powerpoint/2010/main" val="3123563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FB15B3-79AB-4E0F-B4C7-11E6C683692D}"/>
              </a:ext>
            </a:extLst>
          </p:cNvPr>
          <p:cNvSpPr>
            <a:spLocks noGrp="1"/>
          </p:cNvSpPr>
          <p:nvPr>
            <p:ph idx="1"/>
          </p:nvPr>
        </p:nvSpPr>
        <p:spPr>
          <a:xfrm>
            <a:off x="838200" y="2190403"/>
            <a:ext cx="10389524" cy="2477193"/>
          </a:xfrm>
        </p:spPr>
        <p:txBody>
          <a:bodyPr/>
          <a:lstStyle/>
          <a:p>
            <a:r>
              <a:rPr lang="en-US" b="1" dirty="0"/>
              <a:t>Active transportation </a:t>
            </a:r>
            <a:r>
              <a:rPr lang="en-US" dirty="0"/>
              <a:t>relates to human-powered forms of commuting to work, school, recreation, socializing or running errands. It can take many forms and is continually evolving as new technologies emerge. It includes:</a:t>
            </a:r>
          </a:p>
          <a:p>
            <a:pPr marL="806450" indent="-285750"/>
            <a:r>
              <a:rPr lang="en-US" dirty="0"/>
              <a:t>Walking (including the use of a mobility device)</a:t>
            </a:r>
          </a:p>
          <a:p>
            <a:pPr marL="806450" indent="-285750"/>
            <a:r>
              <a:rPr lang="en-US" dirty="0"/>
              <a:t>Cycling</a:t>
            </a:r>
          </a:p>
          <a:p>
            <a:pPr marL="806450" indent="-285750"/>
            <a:r>
              <a:rPr lang="en-US" dirty="0"/>
              <a:t>Rolling (skateboarding, in-line skating)</a:t>
            </a:r>
          </a:p>
          <a:p>
            <a:pPr marL="806450" indent="-285750"/>
            <a:r>
              <a:rPr lang="en-US" dirty="0"/>
              <a:t>Winter focused (cross-country skiing, snowshoeing)</a:t>
            </a:r>
          </a:p>
          <a:p>
            <a:pPr marL="806450" indent="-285750"/>
            <a:r>
              <a:rPr lang="en-US" dirty="0"/>
              <a:t>Water focused (kayaking, stand-up paddleboard)</a:t>
            </a:r>
          </a:p>
          <a:p>
            <a:pPr marL="806450" indent="-285750"/>
            <a:r>
              <a:rPr lang="en-US" dirty="0"/>
              <a:t>Other emerging modes</a:t>
            </a:r>
          </a:p>
          <a:p>
            <a:pPr marL="0" indent="0">
              <a:buNone/>
            </a:pPr>
            <a:endParaRPr lang="en-CA" dirty="0"/>
          </a:p>
        </p:txBody>
      </p:sp>
      <p:sp>
        <p:nvSpPr>
          <p:cNvPr id="3" name="Title 2">
            <a:extLst>
              <a:ext uri="{FF2B5EF4-FFF2-40B4-BE49-F238E27FC236}">
                <a16:creationId xmlns:a16="http://schemas.microsoft.com/office/drawing/2014/main" id="{0BF631E0-6589-4ECC-A239-5829D1792D8A}"/>
              </a:ext>
            </a:extLst>
          </p:cNvPr>
          <p:cNvSpPr>
            <a:spLocks noGrp="1"/>
          </p:cNvSpPr>
          <p:nvPr>
            <p:ph type="title"/>
          </p:nvPr>
        </p:nvSpPr>
        <p:spPr/>
        <p:txBody>
          <a:bodyPr/>
          <a:lstStyle/>
          <a:p>
            <a:r>
              <a:rPr lang="en-US" dirty="0"/>
              <a:t>Active Transportation</a:t>
            </a:r>
            <a:endParaRPr lang="en-CA" dirty="0"/>
          </a:p>
        </p:txBody>
      </p:sp>
      <p:sp>
        <p:nvSpPr>
          <p:cNvPr id="4" name="Text Placeholder 3">
            <a:extLst>
              <a:ext uri="{FF2B5EF4-FFF2-40B4-BE49-F238E27FC236}">
                <a16:creationId xmlns:a16="http://schemas.microsoft.com/office/drawing/2014/main" id="{BD55F191-3E3D-43FF-BB36-7CEBD25C6F83}"/>
              </a:ext>
            </a:extLst>
          </p:cNvPr>
          <p:cNvSpPr>
            <a:spLocks noGrp="1"/>
          </p:cNvSpPr>
          <p:nvPr>
            <p:ph type="body" sz="quarter" idx="16"/>
          </p:nvPr>
        </p:nvSpPr>
        <p:spPr>
          <a:xfrm>
            <a:off x="838200" y="1534606"/>
            <a:ext cx="4245677" cy="534354"/>
          </a:xfrm>
        </p:spPr>
        <p:txBody>
          <a:bodyPr/>
          <a:lstStyle/>
          <a:p>
            <a:r>
              <a:rPr lang="en-US" dirty="0"/>
              <a:t>Definition</a:t>
            </a:r>
            <a:endParaRPr lang="en-CA" dirty="0"/>
          </a:p>
        </p:txBody>
      </p:sp>
      <p:sp>
        <p:nvSpPr>
          <p:cNvPr id="5" name="Rectangle: Rounded Corners 4">
            <a:extLst>
              <a:ext uri="{FF2B5EF4-FFF2-40B4-BE49-F238E27FC236}">
                <a16:creationId xmlns:a16="http://schemas.microsoft.com/office/drawing/2014/main" id="{74D5B124-88FB-4AB8-BA3C-66EC4C346E9E}"/>
              </a:ext>
            </a:extLst>
          </p:cNvPr>
          <p:cNvSpPr/>
          <p:nvPr/>
        </p:nvSpPr>
        <p:spPr>
          <a:xfrm>
            <a:off x="838200" y="3132499"/>
            <a:ext cx="10194956" cy="126748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32999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715D03-8E85-495E-BAD5-E7DBC5D01205}"/>
              </a:ext>
            </a:extLst>
          </p:cNvPr>
          <p:cNvSpPr>
            <a:spLocks noGrp="1"/>
          </p:cNvSpPr>
          <p:nvPr>
            <p:ph idx="1"/>
          </p:nvPr>
        </p:nvSpPr>
        <p:spPr>
          <a:xfrm>
            <a:off x="964276" y="2335476"/>
            <a:ext cx="10389524" cy="2477193"/>
          </a:xfrm>
        </p:spPr>
        <p:txBody>
          <a:bodyPr/>
          <a:lstStyle/>
          <a:p>
            <a:r>
              <a:rPr lang="en-US" dirty="0"/>
              <a:t>Health</a:t>
            </a:r>
          </a:p>
          <a:p>
            <a:r>
              <a:rPr lang="en-US" dirty="0"/>
              <a:t>Quality of Life</a:t>
            </a:r>
          </a:p>
          <a:p>
            <a:r>
              <a:rPr lang="en-US" dirty="0"/>
              <a:t>Equity</a:t>
            </a:r>
          </a:p>
          <a:p>
            <a:r>
              <a:rPr lang="en-US" dirty="0"/>
              <a:t>Safety</a:t>
            </a:r>
          </a:p>
          <a:p>
            <a:r>
              <a:rPr lang="en-US" dirty="0"/>
              <a:t>Environment</a:t>
            </a:r>
          </a:p>
          <a:p>
            <a:r>
              <a:rPr lang="en-US" dirty="0"/>
              <a:t>Local Economy</a:t>
            </a:r>
          </a:p>
          <a:p>
            <a:r>
              <a:rPr lang="en-US" dirty="0"/>
              <a:t>Financial (affordability)</a:t>
            </a:r>
            <a:endParaRPr lang="en-CA" dirty="0"/>
          </a:p>
        </p:txBody>
      </p:sp>
      <p:sp>
        <p:nvSpPr>
          <p:cNvPr id="3" name="Title 2">
            <a:extLst>
              <a:ext uri="{FF2B5EF4-FFF2-40B4-BE49-F238E27FC236}">
                <a16:creationId xmlns:a16="http://schemas.microsoft.com/office/drawing/2014/main" id="{A81D96B2-6D7C-48CE-8320-111B3DAC6C53}"/>
              </a:ext>
            </a:extLst>
          </p:cNvPr>
          <p:cNvSpPr>
            <a:spLocks noGrp="1"/>
          </p:cNvSpPr>
          <p:nvPr>
            <p:ph type="title"/>
          </p:nvPr>
        </p:nvSpPr>
        <p:spPr/>
        <p:txBody>
          <a:bodyPr/>
          <a:lstStyle/>
          <a:p>
            <a:r>
              <a:rPr lang="en-US" dirty="0"/>
              <a:t>Why active transportation</a:t>
            </a:r>
            <a:endParaRPr lang="en-CA" dirty="0"/>
          </a:p>
        </p:txBody>
      </p:sp>
      <p:sp>
        <p:nvSpPr>
          <p:cNvPr id="4" name="Text Placeholder 3">
            <a:extLst>
              <a:ext uri="{FF2B5EF4-FFF2-40B4-BE49-F238E27FC236}">
                <a16:creationId xmlns:a16="http://schemas.microsoft.com/office/drawing/2014/main" id="{7DB4C405-51BD-4FED-AD23-2EEF35A0C126}"/>
              </a:ext>
            </a:extLst>
          </p:cNvPr>
          <p:cNvSpPr>
            <a:spLocks noGrp="1"/>
          </p:cNvSpPr>
          <p:nvPr>
            <p:ph type="body" sz="quarter" idx="16"/>
          </p:nvPr>
        </p:nvSpPr>
        <p:spPr/>
        <p:txBody>
          <a:bodyPr/>
          <a:lstStyle/>
          <a:p>
            <a:r>
              <a:rPr lang="en-US" dirty="0"/>
              <a:t>benefits</a:t>
            </a:r>
            <a:endParaRPr lang="en-CA" dirty="0"/>
          </a:p>
        </p:txBody>
      </p:sp>
      <p:pic>
        <p:nvPicPr>
          <p:cNvPr id="6" name="Picture 5" descr="A bench sits unoccupied&#10;&#10;Description automatically generated">
            <a:extLst>
              <a:ext uri="{FF2B5EF4-FFF2-40B4-BE49-F238E27FC236}">
                <a16:creationId xmlns:a16="http://schemas.microsoft.com/office/drawing/2014/main" id="{7AC7F05C-8E62-4521-93E2-FB7F7CF5F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5257" y="1494644"/>
            <a:ext cx="6556744" cy="4371163"/>
          </a:xfrm>
          <a:prstGeom prst="rect">
            <a:avLst/>
          </a:prstGeom>
        </p:spPr>
      </p:pic>
      <p:sp>
        <p:nvSpPr>
          <p:cNvPr id="5" name="TextBox 4">
            <a:extLst>
              <a:ext uri="{FF2B5EF4-FFF2-40B4-BE49-F238E27FC236}">
                <a16:creationId xmlns:a16="http://schemas.microsoft.com/office/drawing/2014/main" id="{A91D3276-A2C4-4404-9E0D-D204899ECBB9}"/>
              </a:ext>
            </a:extLst>
          </p:cNvPr>
          <p:cNvSpPr txBox="1"/>
          <p:nvPr/>
        </p:nvSpPr>
        <p:spPr>
          <a:xfrm>
            <a:off x="6943061" y="473645"/>
            <a:ext cx="5069957" cy="830997"/>
          </a:xfrm>
          <a:prstGeom prst="rect">
            <a:avLst/>
          </a:prstGeom>
          <a:noFill/>
        </p:spPr>
        <p:txBody>
          <a:bodyPr wrap="square" rtlCol="0">
            <a:spAutoFit/>
          </a:bodyPr>
          <a:lstStyle/>
          <a:p>
            <a:r>
              <a:rPr lang="en-CA" sz="1200" b="1" dirty="0"/>
              <a:t>“I would love to see Lake Cowichan lead the way as a more environmentally friendly community. Encouraging a pedestrian and cyclist friendly town is a great start.”</a:t>
            </a:r>
          </a:p>
          <a:p>
            <a:r>
              <a:rPr lang="en-CA" sz="1200" b="1" dirty="0"/>
              <a:t>- Survey respondent</a:t>
            </a:r>
          </a:p>
        </p:txBody>
      </p:sp>
    </p:spTree>
    <p:extLst>
      <p:ext uri="{BB962C8B-B14F-4D97-AF65-F5344CB8AC3E}">
        <p14:creationId xmlns:p14="http://schemas.microsoft.com/office/powerpoint/2010/main" val="1973846975"/>
      </p:ext>
    </p:extLst>
  </p:cSld>
  <p:clrMapOvr>
    <a:masterClrMapping/>
  </p:clrMapOvr>
</p:sld>
</file>

<file path=ppt/theme/theme1.xml><?xml version="1.0" encoding="utf-8"?>
<a:theme xmlns:a="http://schemas.openxmlformats.org/drawingml/2006/main" name="Office Theme">
  <a:themeElements>
    <a:clrScheme name="Urban New Colours">
      <a:dk1>
        <a:sysClr val="windowText" lastClr="000000"/>
      </a:dk1>
      <a:lt1>
        <a:sysClr val="window" lastClr="FFFFFF"/>
      </a:lt1>
      <a:dk2>
        <a:srgbClr val="44546A"/>
      </a:dk2>
      <a:lt2>
        <a:srgbClr val="E7E6E6"/>
      </a:lt2>
      <a:accent1>
        <a:srgbClr val="E10000"/>
      </a:accent1>
      <a:accent2>
        <a:srgbClr val="B2151B"/>
      </a:accent2>
      <a:accent3>
        <a:srgbClr val="C49A55"/>
      </a:accent3>
      <a:accent4>
        <a:srgbClr val="475E6C"/>
      </a:accent4>
      <a:accent5>
        <a:srgbClr val="45434D"/>
      </a:accent5>
      <a:accent6>
        <a:srgbClr val="2E2E37"/>
      </a:accent6>
      <a:hlink>
        <a:srgbClr val="C49A55"/>
      </a:hlink>
      <a:folHlink>
        <a:srgbClr val="997043"/>
      </a:folHlink>
    </a:clrScheme>
    <a:fontScheme name="Urban New Fonts">
      <a:majorFont>
        <a:latin typeface="DIN Condense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01 widescreen" id="{976E40CF-ADDD-471D-A358-9017653ABF72}" vid="{DC189A0B-1000-480D-BE05-AC27832F9C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FF6F2C80095664AB65444FDDD832F8C" ma:contentTypeVersion="6" ma:contentTypeDescription="Create a new document." ma:contentTypeScope="" ma:versionID="fa855ec7db8fb56d3aa18e3e6a91d017">
  <xsd:schema xmlns:xsd="http://www.w3.org/2001/XMLSchema" xmlns:xs="http://www.w3.org/2001/XMLSchema" xmlns:p="http://schemas.microsoft.com/office/2006/metadata/properties" xmlns:ns2="9c0d09c7-76bd-4c90-814d-48fb56eb86dc" xmlns:ns3="0544e534-e402-4272-a886-1338a24eecec" targetNamespace="http://schemas.microsoft.com/office/2006/metadata/properties" ma:root="true" ma:fieldsID="ce0e8feb1f35f4d01b34efc4964b1de3" ns2:_="" ns3:_="">
    <xsd:import namespace="9c0d09c7-76bd-4c90-814d-48fb56eb86dc"/>
    <xsd:import namespace="0544e534-e402-4272-a886-1338a24eece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0d09c7-76bd-4c90-814d-48fb56eb86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44e534-e402-4272-a886-1338a24eece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09932C-5CCB-4751-B7B8-265511C2CEAF}">
  <ds:schemaRefs>
    <ds:schemaRef ds:uri="http://schemas.microsoft.com/sharepoint/v3/contenttype/forms"/>
  </ds:schemaRefs>
</ds:datastoreItem>
</file>

<file path=customXml/itemProps2.xml><?xml version="1.0" encoding="utf-8"?>
<ds:datastoreItem xmlns:ds="http://schemas.openxmlformats.org/officeDocument/2006/customXml" ds:itemID="{03F651C4-82E9-4B98-830D-FC639F4FA762}">
  <ds:schemaRefs>
    <ds:schemaRef ds:uri="http://schemas.microsoft.com/office/infopath/2007/PartnerControls"/>
    <ds:schemaRef ds:uri="http://purl.org/dc/elements/1.1/"/>
    <ds:schemaRef ds:uri="http://schemas.openxmlformats.org/package/2006/metadata/core-properties"/>
    <ds:schemaRef ds:uri="http://purl.org/dc/terms/"/>
    <ds:schemaRef ds:uri="0544e534-e402-4272-a886-1338a24eecec"/>
    <ds:schemaRef ds:uri="9c0d09c7-76bd-4c90-814d-48fb56eb86dc"/>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4FF2D789-63E8-4B3B-9BAD-4B5B8D398D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0d09c7-76bd-4c90-814d-48fb56eb86dc"/>
    <ds:schemaRef ds:uri="0544e534-e402-4272-a886-1338a24eec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Template 01 widescreen</Template>
  <TotalTime>671</TotalTime>
  <Words>1061</Words>
  <Application>Microsoft Office PowerPoint</Application>
  <PresentationFormat>Widescreen</PresentationFormat>
  <Paragraphs>80</Paragraphs>
  <Slides>17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Montserrat Light</vt:lpstr>
      <vt:lpstr>Arial</vt:lpstr>
      <vt:lpstr>Calibri</vt:lpstr>
      <vt:lpstr>DIN Condensed</vt:lpstr>
      <vt:lpstr>Office Theme</vt:lpstr>
      <vt:lpstr>Active Transportation network Plan</vt:lpstr>
      <vt:lpstr>Virtual Tips &amp; Tricks</vt:lpstr>
      <vt:lpstr>PowerPoint Presentation</vt:lpstr>
      <vt:lpstr>PowerPoint Presentation</vt:lpstr>
      <vt:lpstr>Introductions</vt:lpstr>
      <vt:lpstr>Virtual Question and Answer Session</vt:lpstr>
      <vt:lpstr>Project funding</vt:lpstr>
      <vt:lpstr>Active Transportation</vt:lpstr>
      <vt:lpstr>Why active transportation</vt:lpstr>
      <vt:lpstr>Active transportation facilities</vt:lpstr>
      <vt:lpstr>Active Transportation in Lake Cowichan Today</vt:lpstr>
      <vt:lpstr>PowerPoint Presentation</vt:lpstr>
      <vt:lpstr>The DRAFT PLan</vt:lpstr>
      <vt:lpstr>DRAFT Active transportation Plan </vt:lpstr>
      <vt:lpstr>DRAFT PLAN – AVAILABLE ONLINE</vt:lpstr>
      <vt:lpstr>PowerPoint Presentation</vt:lpstr>
      <vt:lpstr>Thank you!  Please encourage your friends and neighbors to review the document and provide feedback or join us on Saturday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Active Transportation network Plan</dc:title>
  <dc:creator>Beth Hurford</dc:creator>
  <cp:lastModifiedBy>Beth Hurford</cp:lastModifiedBy>
  <cp:revision>43</cp:revision>
  <cp:lastPrinted>2020-02-10T18:36:22Z</cp:lastPrinted>
  <dcterms:created xsi:type="dcterms:W3CDTF">2021-02-02T22:26:56Z</dcterms:created>
  <dcterms:modified xsi:type="dcterms:W3CDTF">2021-05-12T23:25:49Z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0x0101009FF6F2C80095664AB65444FDDD832F8C</vt:lpwstr>
  </property>
</Properties>
</file>